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>
        <p:scale>
          <a:sx n="78" d="100"/>
          <a:sy n="78" d="100"/>
        </p:scale>
        <p:origin x="-276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rtar e Arredondar Rectângulo de Canto Simples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c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905CFE-7496-4DBD-8F4E-049972266CD7}" type="datetimeFigureOut">
              <a:rPr lang="pt-PT" smtClean="0"/>
              <a:t>26-08-2014</a:t>
            </a:fld>
            <a:endParaRPr lang="pt-PT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449278-875B-4087-9BD2-446416540648}" type="slidenum">
              <a:rPr lang="pt-PT" smtClean="0"/>
              <a:t>‹nº›</a:t>
            </a:fld>
            <a:endParaRPr lang="pt-PT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#cite_note-0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/>
          <a:lstStyle/>
          <a:p>
            <a:r>
              <a:rPr lang="pt-PT" dirty="0" smtClean="0"/>
              <a:t>França </a:t>
            </a:r>
            <a:endParaRPr lang="pt-PT" dirty="0"/>
          </a:p>
        </p:txBody>
      </p:sp>
      <p:pic>
        <p:nvPicPr>
          <p:cNvPr id="11266" name="Picture 2" descr="http://t0.gstatic.com/images?q=tbn:ANd9GcRzBDs5d_M5Q0pOVLoWqvpN-t4mxvWBZePIojGBdy8Jp9ES6k4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068960"/>
            <a:ext cx="2880320" cy="299815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A Bandeira nacional de França tem três faixas verticais (azul, branca e vermelha) simboliza a revolução sendo que o azul representa o poder legislativo, branco o poder executivo e o vermelho o povo, os três "dividindo" igualmente o poder. Lembrando do lema francês, as cores representam também Liberdade (</a:t>
            </a:r>
            <a:r>
              <a:rPr lang="pt-PT" dirty="0" err="1" smtClean="0"/>
              <a:t>Liberté</a:t>
            </a:r>
            <a:r>
              <a:rPr lang="pt-PT" dirty="0" smtClean="0"/>
              <a:t>), Igualdade, (</a:t>
            </a:r>
            <a:r>
              <a:rPr lang="pt-PT" dirty="0" err="1" smtClean="0"/>
              <a:t>Égalité</a:t>
            </a:r>
            <a:r>
              <a:rPr lang="pt-PT" dirty="0" smtClean="0"/>
              <a:t>) e Fraternidade (</a:t>
            </a:r>
            <a:r>
              <a:rPr lang="pt-PT" dirty="0" err="1" smtClean="0"/>
              <a:t>Fraternité</a:t>
            </a:r>
            <a:r>
              <a:rPr lang="pt-PT" dirty="0" smtClean="0"/>
              <a:t>), na ordem da bandeira, "método" também usado na moeda francesa. </a:t>
            </a:r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63688" y="476672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600" dirty="0" smtClean="0"/>
              <a:t>A Bandeira de França </a:t>
            </a:r>
            <a:endParaRPr lang="pt-PT" sz="36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Torre Eiffel </a:t>
            </a:r>
            <a:endParaRPr lang="pt-PT" dirty="0"/>
          </a:p>
        </p:txBody>
      </p:sp>
      <p:sp>
        <p:nvSpPr>
          <p:cNvPr id="8194" name="AutoShape 2" descr="data:image/jpg;base64,/9j/4AAQSkZJRgABAQAAAQABAAD/2wBDAAkGBwgHBgkIBwgKCgkLDRYPDQwMDRsUFRAWIB0iIiAdHx8kKDQsJCYxJx8fLT0tMTU3Ojo6Iys/RD84QzQ5Ojf/2wBDAQoKCg0MDRoPDxo3JR8lNzc3Nzc3Nzc3Nzc3Nzc3Nzc3Nzc3Nzc3Nzc3Nzc3Nzc3Nzc3Nzc3Nzc3Nzc3Nzc3Nzf/wAARCADMAIgDASIAAhEBAxEB/8QAHAAAAQUBAQEAAAAAAAAAAAAABAABAgMGBQcI/8QAORAAAgEDAwIFAgQDCAIDAAAAAQIDAAQRBRIhMUEGEyJRYTJxFCNCgQdSkRUkYqGxweHwM5JywtH/xAAaAQACAwEBAAAAAAAAAAAAAAAAAQIDBAUG/8QAJxEAAgICAgEEAgIDAAAAAAAAAAECEQMSBCExBRNBUSIyYXEUIzP/2gAMAwEAAhEDEQA/APPiKbFWlabbXdOdZXilirNtLbRQWV4pYqzbTEUBZWRS21PFLFKh2V4psVYRTYqLQyvbT7anililQWVkYpiM1YRTEUUOyvFLFT202KKCyJFKpYpUqHYbtOKW2ritMVrTRRZSVpbatxxS20UFlO2kRVuKYrUWgTKcUsc1btpYxUaJWVMhAGQRnoajtroX0rzRWYeMIIrZYl/xAMxz9/V/lQpU1GL2VjfTop2022rSvNNipBZURSxUyKWKjQJkCKYip4psZoHZAilUsUqQzqFabb8URsptlaaKQcr8UivxRBSoFeaQFG2kVq8rTbKBFG2p221biMuQq71ydu7v7d6mUpktzPNEiglg4cAd8c/7Gqcy/wBbosx/sgyS4sri3kEV1LvCHaJ7MRhs88EDg+3b+tc3ac9KNlEkluM7QoSOX0qepOPsRwOensTg1WiB1AUEuTzWTgJ+27+y/kfsCPHjrUCtGtEc8giqpI8djW0zgpFNirStMVoCyrFLFWbaYrSHZURSqwrSpUOztbKRSrylMUrSUlBSm2URtpilFDBytRK0QUpilIVg5WrbQAT5wvpRz6iQPpPtzUtlWW4CmU5I/JbnHvxz8c8nsKpz9Ypf0WY+5pEWH5Tj04/DAcE/UsgyPYNxyo9I7daEj9DZHtRyMHAXexP4IoAUAPGWCjnlRt+rr096EK81k4HeNl/J/ay/YjqGUndjoKHmB5zVtu/kyZxlSMGrZ4y3q9+c1sqjOjmMvNQ20UyYNVlKBA5WliritRK0hlRUGlUyvFKkBoSlMUorZUTHWqiqwXZS2UTsptlIEwbZUTHRRSm2UEgXZU4sJFcNuIPlhRzgHLrw3I9OAc8j/cWtHzjvUJ2aKwuGRPMy0amLkeYPUSOB8A/tWbldYmW4f+iIxMHuoQJ5WX8KyEsAGBww29foz8dfvhhdlH2kok1HTw0m+fyVjMgQlVQ7vTwPScYHPHXB54H24Ufasnpz/CRdylTQMVxUoG2Ngg7enWrWTmoFa6HkyljwhhlRxVDwHtVySOpHcDsauWZH4ZNv2qLQ0c4wmm8muniJewNRfbj6RUbGcl0IPxSouVfbilSA0BSm8uiWQVHbWyjODFKWz4onZTFKVDBitRKUUUqBSigtlG0FTn6veq7sbNLcsfLVpTmUZ9OF6cc87v8AL2zRQXadw61Xq8eLSIwnczJIdg/T09Xz06cZwc8CsXMdYzTx+5gkYSO70+QW7Q7beMmA7vzWDcjH/QM+55lLF5cskZ/SxX+hxRGpxzf3cectwFg8rIYn6SPWABk7twwOOn2qd3GBcykNuBbO4d885/zrJ6c+mi7lr5OeUz2qBTrRZSoFK6ZkBClMEyQP9aJKVFo6QxjC23gcdKpcFeDRcTNs254HxVMy89ajRIFYccmlUippUUFmrKUxSith9qiUrUZ7BttNsory6Yx0DBdnxUSlFFKbZQJguwfb5oPVUSZBA6HymiSOYKwBfcS2M46AP+xGT2rpsn9e1DXAb+3lZoTLNDNtij8sMAI+AOnJwp4/fOM1zfUJJRSNnEVtsEllimkLwApL58hT8wYWMgYQ5HB9Jz98VfhHjhaMegxKBkn9I29+eoPWgdIeC4srtfJjaNXWSc+XkeYQ2dpwMjgHn6se4FdWNS1pEcEorPGjEDLAHIJwAM+o9KycB1NfyX8pfjYIyVEpRTJUCldg59gpSoMnFFlKgUqIwUKV6VB1J70SyU5GRhu1IaOeyUqJaP4pUErNaUqOyitlNsqzYzgxSo7KL2VHZ8U9hgpSmKUUUpinFPYRxb7WdP0u5ijvZSsrDzFQRO+QD32g4HXtWYtrqxizKdYka8cOHnNlcZYsCoP0cEZHTGSK1er6XNLIuoWbYuYYHgjx1y7LyOCMhQ/UHGR1oNbPXltblzcb3/LRAMjI/UVynpOFxlsjnpwM+d9QyyeVxb6R1+LBLGmcVNQskDKNXKrJEisFsJxuYEHcfRyCARt7duaPtNc0iFGie/Koz713W0wC8ckkp33Akn2HQUdaW3iI3qiW59Dqy5O7ajYJBI25LbsHOcffIIHfS9Z1G3ks76VvJuITHgk+kgekk7Bkk7QSMDBbI6VlxZXCaaZfOCcaZ0SgPKkFSMgjoagUo+SHqyjjNUFK9SnaOI/IKUqBSiylQKUMEwNlqBWi2Sq2SokkDEAjHFKrilKkOzX7KiUorZTeXVe5WC7DTeXRRjqJSnuIH8vNRZMUSEpnVAC0p2xgEsx4wB1oc6VsaVsyPi5nW4sBkPApbzYt23JI3dcjHCqOOfV81mLlbu1trGNWWQXU804UAHYqhFBIyOd27vk/Oa7+u3EIvZ3QKzvFvdy3qVmycjsuFCffPxV/hvTLdNRNu/l3BsbCOJ3ZdymSR2kcjPznn5ria+7nV/J1tvaxOvgxVyLm1mjvk85PwssbqicDCtn+ck/810poHsLm4ha5PmxXO9LgSgBELYU9eTjZkjkZwMmt1rel20+jX0S2turPbSYIhUEHaSOgrHW8AXZds8RFzbp5hOSYXT8onHuXQY6Y6nnNS5OBY5KhYMryJtm3ZxMqyLjbIofA7ZGSP2OR+1UlKF8KzJcaUkaEHyuVQtuOxskHPf1Bufc4rqGPFdjjZN8aZz80dZtAbR1WyUYyVBo6vsqAmSqylGMlVslRJIDZKVXslKkM2RT4pvLosx03l1h3FTBPLpinxRRjptgNPcKBCnsDXP1mW3toFju5REs+QSzbfywMsSfbFD+PmEXh2QLdy2jNIu2eIuCmOTkqOOAfjrWHhuUS1a3l1OWSbzCBPLNOzLwOF6AHrjrmsvI5CX4mvjYL/MtuVtdTddOVorazln3DAZQsYyxXpz6FHc4PxWw8OxxyJd3cSFVnnyAf/b/7AZ+P2rBpP+bDLJq7lI4SGUTy5btkkjp2P+daS11fQordI3uLszBiG23MwGc5wBu9sf04rLgyJZNmzVmxtw1RrTGvAble+fbvXl9mABOQ6fjbC8miMbeksHPGD29SE9+W6VpX17w8MH8TdhQMn++Tfsc7v+96zur3UE93IdO1SWFGd8I00hOQAQD1Jwc9896u5OaM0mn4KsGGUOmdXQL+0g1j0vHEkoAkbYwZ924LkEcANgD/AEA5rYFByBXmMV9Mk/mtqqTR+g7JZZsKvOSMYwc9D+1dHwpcSDxBGbrWrm5V90ccBklZd53Hnd7Ljr96OJydHr9hyMGy2+jcMmKgy/FFslVlK7WxzaAmSoMlGOlVOnFFkkgMpmlV5WlUbHRtvLpeXRJAzT+X7Vyty7UEMQNQMdHbPg0JqFxHY2rzykYXgAnqT0FG9DUG3RlvGmoR2lrFbqoklkcenPQHIyfjBJ+3PNY9b65kcReQDIxwF3EnKcoPq4z29x120BqHiW+uL65n/DB0ZiyyrOwVyDgYPGOme39TRVjqF9LpTXcWIp5HMcEpfKRju5DA7huG3AHckDjnm5ZbytnTww0hRO51QiZ0tmSWMAAOvKv5gBfByPTnr7Dn1ZxVZ1mfzC4xkszbsd0HoP1d/wBP83X01U16lisjX+r3BkG5vK3kbSSDjAORgjjJBxxjrUJfFaxvIsbuqq7/APkdY+d3IORnndz96iot+ET2+2TOqylHBRCpQKRjs/LD6u2Mn+X/ABVJ9VlaQuVUN5juTjoyKMH6u46fzdfTQh8VJGGDTqdox6bhCeOOmD04P7k9qc+IbC5LiTU57Z/V0lK5PmZOOcc4x0HBOcA09GvKFsvsKmvCYFMcQZTH5bKScqW9TIcHgjg/A/mwaK0zUimpxTXKBY/OMjSAnAwu3d+46e+CeOhEsJLxZQs94bm1kBZXyoKkncWLd0+lQFJHfjFcp/EN2s0kIs2M8bEMgmbIIPII/rjscd+KItxlaHJWqZ65tyoIIIPOR0NQKVwfBOrte2EdvcxrHKuQqebvIxjK5xnIBB7/AH4rTMueld/Dm3jZxsmPSVAbJVTrRbqKqdR71bsQ1YGyYpVbKVRC0jBQO5OBSqLml8klFmRT+JGpwmKAyIzLhd0i9Tz1/qP6fNbnw340sdSt7dLyRYLt28vH6Wb4PbPtXhMarJd7+CrndheMDnrXVjEkZBHB2nazNnOCP+K8770ofJ0NIs+jhwPavMfHusHUrl7BIZvw0Sh3m2Eqq5wW4OeegzjjPauRB4y1dbT8PcXbPA0RQkhdwA75/bHOeKDtrg+VLJFe/mq24hoN5lbHUcdgAMHPYVP/ACIy6HDHqyN3ptldXEFnBLcRRpE0s0jABUA/lHt2JJ5OPbnma3rbtZ3P4KZ4LeACKN0UsWboqA/oAHf6m2nOM8Tv5orfTvKnmUT3jqZyvAYcbI89lUcn5wMVPStKm8WeKbfSxcObK2hEk+IFjWLsF2gDnnGD3Le5JlCKk3JlrbSoj4V0/U9Qs47PSrGKWc+ue6kjBxzkDcTwBz025ywOSK1tp/CWKZIjqmoKCgwEtoQAufnj/SvSdN02302zS2sohHCnbuT7k9z81axFaIqPgzTlLyebT/wh0ogG31CdHByC0YIz1964WpeD9X8PK8wtbPU7I58zEKklTkHcCOOM8jpuJ3V7ETTxIZQzKfpJBIP+VSaivJCMpt0fNVjePZaxNBbN5UErmSOEKxGc5wFz6SOcHORgZPeuzdNZ37Lq8VzIfIdY5omJBC7sBuc8gdCeDwexrU/xR8JQ20ba9p8QQ27g3MScBQT9YA6AE5I7fuay1/eI62mp+ZFNK0Zt763MQUPFjGDjhucrn/44qicVdo0wk6L2n/sq+Wa1ivH8kliGiPmDGPWQCR8HnBz27+r6ZeR6haLOq7WIw6kEbWx/zn7V5r+c9kL2XUraEoMJPOFXzowPS24ZyQMLg/q570FYeM10OKWe0f8AEo8YVIZMIAf0nrng59uOPmp48vtvrwQyQ3X8npGsa/pGkyNFf3scUqpvMYBZsftXm+qfxLuJrhl06JYoATgvgsw6Vj9d12fV7ye4khhiaZiXKAknPbJ/709q5FSlmnNeSMcMUuzu694p1PVpFSe4fyUOQg4BPz70q4bsXOT1pVX/AGXKK+jSxhfNL7iFY7ucHnByOvsfvXSRSHyn6Fx6iM5PUDjH+/FZ2wmkff6toEYICgD2o83s0UQeMhSTnj3yeayTh2JI7FoSDv3ZUcnPA5P/AHmmjDgbwGX1na2MHOeP9f8AuK5kV3IoiRQoBCgkZyeponz2DxxYUpnOCOp3Ef7VS4USOmLs742k2yEM4Vs9PTg5HQ9xyDwa4Gi+KNQ0y4uDDf3EJuJRLNKGJMhHQN3PVv6mi5nYwy5P0rIBjt6R/wDtZ/R4kl1e0ikXcjMMg1fhT1dsH2fQvh/V49ZgtriGGZIG1CXzBICNwZGdeM8/Uoxz0/eifFGo61YOo0nSGuhJC2JBIBscE4yp5I5H36VhNAuZ9P8AHTW9tK6wT+SjRZ9IV8ZAHxgYPWvQdcKedCskMcu0HaXBOPUOnP8AhFRTcXaJpJnG/t7xE+oRxP4XuBZyJtdknQspYde3TpjPvzXXkVraG3FxvgV71TKzkqCm1s5JPTpWea923yxC2t9oVnHpOQVcAd/mjvGWq3lnpMUtrM0TSylXKEgkLgDnqOOuCKk5SydMWqh4M/428fjabPTw5S4hwwlQbWQllOAc7gcEe1eUTalItgtsxZ0Iw8TMRyOjHHXjH7qT3rv+LdLg0y6mWB5XMM7RBpX3EqFVhn/2PTFZTUgMxkdSWzVkEl0Rb7KpryeaNYnc+UuNqDhV+w7VSDhSvY01I1dQDdc01XQKrI+RztyD7VSep+9K7AVKrYcEqrKCC/OR8Uqdgf/Z"/>
          <p:cNvSpPr>
            <a:spLocks noChangeAspect="1" noChangeArrowheads="1"/>
          </p:cNvSpPr>
          <p:nvPr/>
        </p:nvSpPr>
        <p:spPr bwMode="auto">
          <a:xfrm>
            <a:off x="155575" y="-623888"/>
            <a:ext cx="866775" cy="1304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8196" name="AutoShape 4" descr="data:image/jpg;base64,/9j/4AAQSkZJRgABAQAAAQABAAD/2wBDAAkGBwgHBgkIBwgKCgkLDRYPDQwMDRsUFRAWIB0iIiAdHx8kKDQsJCYxJx8fLT0tMTU3Ojo6Iys/RD84QzQ5Ojf/2wBDAQoKCg0MDRoPDxo3JR8lNzc3Nzc3Nzc3Nzc3Nzc3Nzc3Nzc3Nzc3Nzc3Nzc3Nzc3Nzc3Nzc3Nzc3Nzc3Nzc3Nzf/wAARCADMAIgDASIAAhEBAxEB/8QAHAAAAQUBAQEAAAAAAAAAAAAABAABAgMGBQcI/8QAORAAAgEDAwIFAgQDCAIDAAAAAQIDAAQRBRIhMUEGEyJRYTJxFCNCgQdSkRUkYqGxweHwM5JywtH/xAAaAQACAwEBAAAAAAAAAAAAAAAAAQIDBAUG/8QAJxEAAgICAgEEAgIDAAAAAAAAAAECEQMSBCExBRNBUSIyYXEUIzP/2gAMAwEAAhEDEQA/APPiKbFWlabbXdOdZXilirNtLbRQWV4pYqzbTEUBZWRS21PFLFKh2V4psVYRTYqLQyvbT7anililQWVkYpiM1YRTEUUOyvFLFT202KKCyJFKpYpUqHYbtOKW2ritMVrTRRZSVpbatxxS20UFlO2kRVuKYrUWgTKcUsc1btpYxUaJWVMhAGQRnoajtroX0rzRWYeMIIrZYl/xAMxz9/V/lQpU1GL2VjfTop2022rSvNNipBZURSxUyKWKjQJkCKYip4psZoHZAilUsUqQzqFabb8URsptlaaKQcr8UivxRBSoFeaQFG2kVq8rTbKBFG2p221biMuQq71ydu7v7d6mUpktzPNEiglg4cAd8c/7Gqcy/wBbosx/sgyS4sri3kEV1LvCHaJ7MRhs88EDg+3b+tc3ac9KNlEkluM7QoSOX0qepOPsRwOensTg1WiB1AUEuTzWTgJ+27+y/kfsCPHjrUCtGtEc8giqpI8djW0zgpFNirStMVoCyrFLFWbaYrSHZURSqwrSpUOztbKRSrylMUrSUlBSm2URtpilFDBytRK0QUpilIVg5WrbQAT5wvpRz6iQPpPtzUtlWW4CmU5I/JbnHvxz8c8nsKpz9Ypf0WY+5pEWH5Tj04/DAcE/UsgyPYNxyo9I7daEj9DZHtRyMHAXexP4IoAUAPGWCjnlRt+rr096EK81k4HeNl/J/ay/YjqGUndjoKHmB5zVtu/kyZxlSMGrZ4y3q9+c1sqjOjmMvNQ20UyYNVlKBA5WliritRK0hlRUGlUyvFKkBoSlMUorZUTHWqiqwXZS2UTsptlIEwbZUTHRRSm2UEgXZU4sJFcNuIPlhRzgHLrw3I9OAc8j/cWtHzjvUJ2aKwuGRPMy0amLkeYPUSOB8A/tWbldYmW4f+iIxMHuoQJ5WX8KyEsAGBww29foz8dfvhhdlH2kok1HTw0m+fyVjMgQlVQ7vTwPScYHPHXB54H24Ufasnpz/CRdylTQMVxUoG2Ngg7enWrWTmoFa6HkyljwhhlRxVDwHtVySOpHcDsauWZH4ZNv2qLQ0c4wmm8muniJewNRfbj6RUbGcl0IPxSouVfbilSA0BSm8uiWQVHbWyjODFKWz4onZTFKVDBitRKUUUqBSigtlG0FTn6veq7sbNLcsfLVpTmUZ9OF6cc87v8AL2zRQXadw61Xq8eLSIwnczJIdg/T09Xz06cZwc8CsXMdYzTx+5gkYSO70+QW7Q7beMmA7vzWDcjH/QM+55lLF5cskZ/SxX+hxRGpxzf3cectwFg8rIYn6SPWABk7twwOOn2qd3GBcykNuBbO4d885/zrJ6c+mi7lr5OeUz2qBTrRZSoFK6ZkBClMEyQP9aJKVFo6QxjC23gcdKpcFeDRcTNs254HxVMy89ajRIFYccmlUippUUFmrKUxSith9qiUrUZ7BttNsory6Yx0DBdnxUSlFFKbZQJguwfb5oPVUSZBA6HymiSOYKwBfcS2M46AP+xGT2rpsn9e1DXAb+3lZoTLNDNtij8sMAI+AOnJwp4/fOM1zfUJJRSNnEVtsEllimkLwApL58hT8wYWMgYQ5HB9Jz98VfhHjhaMegxKBkn9I29+eoPWgdIeC4srtfJjaNXWSc+XkeYQ2dpwMjgHn6se4FdWNS1pEcEorPGjEDLAHIJwAM+o9KycB1NfyX8pfjYIyVEpRTJUCldg59gpSoMnFFlKgUqIwUKV6VB1J70SyU5GRhu1IaOeyUqJaP4pUErNaUqOyitlNsqzYzgxSo7KL2VHZ8U9hgpSmKUUUpinFPYRxb7WdP0u5ijvZSsrDzFQRO+QD32g4HXtWYtrqxizKdYka8cOHnNlcZYsCoP0cEZHTGSK1er6XNLIuoWbYuYYHgjx1y7LyOCMhQ/UHGR1oNbPXltblzcb3/LRAMjI/UVynpOFxlsjnpwM+d9QyyeVxb6R1+LBLGmcVNQskDKNXKrJEisFsJxuYEHcfRyCARt7duaPtNc0iFGie/Koz713W0wC8ckkp33Akn2HQUdaW3iI3qiW59Dqy5O7ajYJBI25LbsHOcffIIHfS9Z1G3ks76VvJuITHgk+kgekk7Bkk7QSMDBbI6VlxZXCaaZfOCcaZ0SgPKkFSMgjoagUo+SHqyjjNUFK9SnaOI/IKUqBSiylQKUMEwNlqBWi2Sq2SokkDEAjHFKrilKkOzX7KiUorZTeXVe5WC7DTeXRRjqJSnuIH8vNRZMUSEpnVAC0p2xgEsx4wB1oc6VsaVsyPi5nW4sBkPApbzYt23JI3dcjHCqOOfV81mLlbu1trGNWWQXU804UAHYqhFBIyOd27vk/Oa7+u3EIvZ3QKzvFvdy3qVmycjsuFCffPxV/hvTLdNRNu/l3BsbCOJ3ZdymSR2kcjPznn5ria+7nV/J1tvaxOvgxVyLm1mjvk85PwssbqicDCtn+ck/810poHsLm4ha5PmxXO9LgSgBELYU9eTjZkjkZwMmt1rel20+jX0S2turPbSYIhUEHaSOgrHW8AXZds8RFzbp5hOSYXT8onHuXQY6Y6nnNS5OBY5KhYMryJtm3ZxMqyLjbIofA7ZGSP2OR+1UlKF8KzJcaUkaEHyuVQtuOxskHPf1Bufc4rqGPFdjjZN8aZz80dZtAbR1WyUYyVBo6vsqAmSqylGMlVslRJIDZKVXslKkM2RT4pvLosx03l1h3FTBPLpinxRRjptgNPcKBCnsDXP1mW3toFju5REs+QSzbfywMsSfbFD+PmEXh2QLdy2jNIu2eIuCmOTkqOOAfjrWHhuUS1a3l1OWSbzCBPLNOzLwOF6AHrjrmsvI5CX4mvjYL/MtuVtdTddOVorazln3DAZQsYyxXpz6FHc4PxWw8OxxyJd3cSFVnnyAf/b/7AZ+P2rBpP+bDLJq7lI4SGUTy5btkkjp2P+daS11fQordI3uLszBiG23MwGc5wBu9sf04rLgyJZNmzVmxtw1RrTGvAble+fbvXl9mABOQ6fjbC8miMbeksHPGD29SE9+W6VpX17w8MH8TdhQMn++Tfsc7v+96zur3UE93IdO1SWFGd8I00hOQAQD1Jwc9896u5OaM0mn4KsGGUOmdXQL+0g1j0vHEkoAkbYwZ924LkEcANgD/AEA5rYFByBXmMV9Mk/mtqqTR+g7JZZsKvOSMYwc9D+1dHwpcSDxBGbrWrm5V90ccBklZd53Hnd7Ljr96OJydHr9hyMGy2+jcMmKgy/FFslVlK7WxzaAmSoMlGOlVOnFFkkgMpmlV5WlUbHRtvLpeXRJAzT+X7Vyty7UEMQNQMdHbPg0JqFxHY2rzykYXgAnqT0FG9DUG3RlvGmoR2lrFbqoklkcenPQHIyfjBJ+3PNY9b65kcReQDIxwF3EnKcoPq4z29x120BqHiW+uL65n/DB0ZiyyrOwVyDgYPGOme39TRVjqF9LpTXcWIp5HMcEpfKRju5DA7huG3AHckDjnm5ZbytnTww0hRO51QiZ0tmSWMAAOvKv5gBfByPTnr7Dn1ZxVZ1mfzC4xkszbsd0HoP1d/wBP83X01U16lisjX+r3BkG5vK3kbSSDjAORgjjJBxxjrUJfFaxvIsbuqq7/APkdY+d3IORnndz96iot+ET2+2TOqylHBRCpQKRjs/LD6u2Mn+X/ABVJ9VlaQuVUN5juTjoyKMH6u46fzdfTQh8VJGGDTqdox6bhCeOOmD04P7k9qc+IbC5LiTU57Z/V0lK5PmZOOcc4x0HBOcA09GvKFsvsKmvCYFMcQZTH5bKScqW9TIcHgjg/A/mwaK0zUimpxTXKBY/OMjSAnAwu3d+46e+CeOhEsJLxZQs94bm1kBZXyoKkncWLd0+lQFJHfjFcp/EN2s0kIs2M8bEMgmbIIPII/rjscd+KItxlaHJWqZ65tyoIIIPOR0NQKVwfBOrte2EdvcxrHKuQqebvIxjK5xnIBB7/AH4rTMueld/Dm3jZxsmPSVAbJVTrRbqKqdR71bsQ1YGyYpVbKVRC0jBQO5OBSqLml8klFmRT+JGpwmKAyIzLhd0i9Tz1/qP6fNbnw340sdSt7dLyRYLt28vH6Wb4PbPtXhMarJd7+CrndheMDnrXVjEkZBHB2nazNnOCP+K8770ofJ0NIs+jhwPavMfHusHUrl7BIZvw0Sh3m2Eqq5wW4OeegzjjPauRB4y1dbT8PcXbPA0RQkhdwA75/bHOeKDtrg+VLJFe/mq24hoN5lbHUcdgAMHPYVP/ACIy6HDHqyN3ptldXEFnBLcRRpE0s0jABUA/lHt2JJ5OPbnma3rbtZ3P4KZ4LeACKN0UsWboqA/oAHf6m2nOM8Tv5orfTvKnmUT3jqZyvAYcbI89lUcn5wMVPStKm8WeKbfSxcObK2hEk+IFjWLsF2gDnnGD3Le5JlCKk3JlrbSoj4V0/U9Qs47PSrGKWc+ue6kjBxzkDcTwBz025ywOSK1tp/CWKZIjqmoKCgwEtoQAufnj/SvSdN02302zS2sohHCnbuT7k9z81axFaIqPgzTlLyebT/wh0ogG31CdHByC0YIz1964WpeD9X8PK8wtbPU7I58zEKklTkHcCOOM8jpuJ3V7ETTxIZQzKfpJBIP+VSaivJCMpt0fNVjePZaxNBbN5UErmSOEKxGc5wFz6SOcHORgZPeuzdNZ37Lq8VzIfIdY5omJBC7sBuc8gdCeDwexrU/xR8JQ20ba9p8QQ27g3MScBQT9YA6AE5I7fuay1/eI62mp+ZFNK0Zt763MQUPFjGDjhucrn/44qicVdo0wk6L2n/sq+Wa1ivH8kliGiPmDGPWQCR8HnBz27+r6ZeR6haLOq7WIw6kEbWx/zn7V5r+c9kL2XUraEoMJPOFXzowPS24ZyQMLg/q570FYeM10OKWe0f8AEo8YVIZMIAf0nrng59uOPmp48vtvrwQyQ3X8npGsa/pGkyNFf3scUqpvMYBZsftXm+qfxLuJrhl06JYoATgvgsw6Vj9d12fV7ye4khhiaZiXKAknPbJ/709q5FSlmnNeSMcMUuzu694p1PVpFSe4fyUOQg4BPz70q4bsXOT1pVX/AGXKK+jSxhfNL7iFY7ucHnByOvsfvXSRSHyn6Fx6iM5PUDjH+/FZ2wmkff6toEYICgD2o83s0UQeMhSTnj3yeayTh2JI7FoSDv3ZUcnPA5P/AHmmjDgbwGX1na2MHOeP9f8AuK5kV3IoiRQoBCgkZyeponz2DxxYUpnOCOp3Ef7VS4USOmLs742k2yEM4Vs9PTg5HQ9xyDwa4Gi+KNQ0y4uDDf3EJuJRLNKGJMhHQN3PVv6mi5nYwy5P0rIBjt6R/wDtZ/R4kl1e0ikXcjMMg1fhT1dsH2fQvh/V49ZgtriGGZIG1CXzBICNwZGdeM8/Uoxz0/eifFGo61YOo0nSGuhJC2JBIBscE4yp5I5H36VhNAuZ9P8AHTW9tK6wT+SjRZ9IV8ZAHxgYPWvQdcKedCskMcu0HaXBOPUOnP8AhFRTcXaJpJnG/t7xE+oRxP4XuBZyJtdknQspYde3TpjPvzXXkVraG3FxvgV71TKzkqCm1s5JPTpWea923yxC2t9oVnHpOQVcAd/mjvGWq3lnpMUtrM0TSylXKEgkLgDnqOOuCKk5SydMWqh4M/428fjabPTw5S4hwwlQbWQllOAc7gcEe1eUTalItgtsxZ0Iw8TMRyOjHHXjH7qT3rv+LdLg0y6mWB5XMM7RBpX3EqFVhn/2PTFZTUgMxkdSWzVkEl0Rb7KpryeaNYnc+UuNqDhV+w7VSDhSvY01I1dQDdc01XQKrI+RztyD7VSep+9K7AVKrYcEqrKCC/OR8Uqdgf/Z"/>
          <p:cNvSpPr>
            <a:spLocks noChangeAspect="1" noChangeArrowheads="1"/>
          </p:cNvSpPr>
          <p:nvPr/>
        </p:nvSpPr>
        <p:spPr bwMode="auto">
          <a:xfrm>
            <a:off x="155575" y="-623888"/>
            <a:ext cx="866775" cy="1304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8198" name="AutoShape 6" descr="data:image/jpg;base64,/9j/4AAQSkZJRgABAQAAAQABAAD/2wBDAAkGBwgHBgkIBwgKCgkLDRYPDQwMDRsUFRAWIB0iIiAdHx8kKDQsJCYxJx8fLT0tMTU3Ojo6Iys/RD84QzQ5Ojf/2wBDAQoKCg0MDRoPDxo3JR8lNzc3Nzc3Nzc3Nzc3Nzc3Nzc3Nzc3Nzc3Nzc3Nzc3Nzc3Nzc3Nzc3Nzc3Nzc3Nzc3Nzf/wAARCADMAIgDASIAAhEBAxEB/8QAHAAAAQUBAQEAAAAAAAAAAAAABAABAgMGBQcI/8QAORAAAgEDAwIFAgQDCAIDAAAAAQIDAAQRBRIhMUEGEyJRYTJxFCNCgQdSkRUkYqGxweHwM5JywtH/xAAaAQACAwEBAAAAAAAAAAAAAAAAAQIDBAUG/8QAJxEAAgICAgEEAgIDAAAAAAAAAAECEQMSBCExBRNBUSIyYXEUIzP/2gAMAwEAAhEDEQA/APPiKbFWlabbXdOdZXilirNtLbRQWV4pYqzbTEUBZWRS21PFLFKh2V4psVYRTYqLQyvbT7anililQWVkYpiM1YRTEUUOyvFLFT202KKCyJFKpYpUqHYbtOKW2ritMVrTRRZSVpbatxxS20UFlO2kRVuKYrUWgTKcUsc1btpYxUaJWVMhAGQRnoajtroX0rzRWYeMIIrZYl/xAMxz9/V/lQpU1GL2VjfTop2022rSvNNipBZURSxUyKWKjQJkCKYip4psZoHZAilUsUqQzqFabb8URsptlaaKQcr8UivxRBSoFeaQFG2kVq8rTbKBFG2p221biMuQq71ydu7v7d6mUpktzPNEiglg4cAd8c/7Gqcy/wBbosx/sgyS4sri3kEV1LvCHaJ7MRhs88EDg+3b+tc3ac9KNlEkluM7QoSOX0qepOPsRwOensTg1WiB1AUEuTzWTgJ+27+y/kfsCPHjrUCtGtEc8giqpI8djW0zgpFNirStMVoCyrFLFWbaYrSHZURSqwrSpUOztbKRSrylMUrSUlBSm2URtpilFDBytRK0QUpilIVg5WrbQAT5wvpRz6iQPpPtzUtlWW4CmU5I/JbnHvxz8c8nsKpz9Ypf0WY+5pEWH5Tj04/DAcE/UsgyPYNxyo9I7daEj9DZHtRyMHAXexP4IoAUAPGWCjnlRt+rr096EK81k4HeNl/J/ay/YjqGUndjoKHmB5zVtu/kyZxlSMGrZ4y3q9+c1sqjOjmMvNQ20UyYNVlKBA5WliritRK0hlRUGlUyvFKkBoSlMUorZUTHWqiqwXZS2UTsptlIEwbZUTHRRSm2UEgXZU4sJFcNuIPlhRzgHLrw3I9OAc8j/cWtHzjvUJ2aKwuGRPMy0amLkeYPUSOB8A/tWbldYmW4f+iIxMHuoQJ5WX8KyEsAGBww29foz8dfvhhdlH2kok1HTw0m+fyVjMgQlVQ7vTwPScYHPHXB54H24Ufasnpz/CRdylTQMVxUoG2Ngg7enWrWTmoFa6HkyljwhhlRxVDwHtVySOpHcDsauWZH4ZNv2qLQ0c4wmm8muniJewNRfbj6RUbGcl0IPxSouVfbilSA0BSm8uiWQVHbWyjODFKWz4onZTFKVDBitRKUUUqBSigtlG0FTn6veq7sbNLcsfLVpTmUZ9OF6cc87v8AL2zRQXadw61Xq8eLSIwnczJIdg/T09Xz06cZwc8CsXMdYzTx+5gkYSO70+QW7Q7beMmA7vzWDcjH/QM+55lLF5cskZ/SxX+hxRGpxzf3cectwFg8rIYn6SPWABk7twwOOn2qd3GBcykNuBbO4d885/zrJ6c+mi7lr5OeUz2qBTrRZSoFK6ZkBClMEyQP9aJKVFo6QxjC23gcdKpcFeDRcTNs254HxVMy89ajRIFYccmlUippUUFmrKUxSith9qiUrUZ7BttNsory6Yx0DBdnxUSlFFKbZQJguwfb5oPVUSZBA6HymiSOYKwBfcS2M46AP+xGT2rpsn9e1DXAb+3lZoTLNDNtij8sMAI+AOnJwp4/fOM1zfUJJRSNnEVtsEllimkLwApL58hT8wYWMgYQ5HB9Jz98VfhHjhaMegxKBkn9I29+eoPWgdIeC4srtfJjaNXWSc+XkeYQ2dpwMjgHn6se4FdWNS1pEcEorPGjEDLAHIJwAM+o9KycB1NfyX8pfjYIyVEpRTJUCldg59gpSoMnFFlKgUqIwUKV6VB1J70SyU5GRhu1IaOeyUqJaP4pUErNaUqOyitlNsqzYzgxSo7KL2VHZ8U9hgpSmKUUUpinFPYRxb7WdP0u5ijvZSsrDzFQRO+QD32g4HXtWYtrqxizKdYka8cOHnNlcZYsCoP0cEZHTGSK1er6XNLIuoWbYuYYHgjx1y7LyOCMhQ/UHGR1oNbPXltblzcb3/LRAMjI/UVynpOFxlsjnpwM+d9QyyeVxb6R1+LBLGmcVNQskDKNXKrJEisFsJxuYEHcfRyCARt7duaPtNc0iFGie/Koz713W0wC8ckkp33Akn2HQUdaW3iI3qiW59Dqy5O7ajYJBI25LbsHOcffIIHfS9Z1G3ks76VvJuITHgk+kgekk7Bkk7QSMDBbI6VlxZXCaaZfOCcaZ0SgPKkFSMgjoagUo+SHqyjjNUFK9SnaOI/IKUqBSiylQKUMEwNlqBWi2Sq2SokkDEAjHFKrilKkOzX7KiUorZTeXVe5WC7DTeXRRjqJSnuIH8vNRZMUSEpnVAC0p2xgEsx4wB1oc6VsaVsyPi5nW4sBkPApbzYt23JI3dcjHCqOOfV81mLlbu1trGNWWQXU804UAHYqhFBIyOd27vk/Oa7+u3EIvZ3QKzvFvdy3qVmycjsuFCffPxV/hvTLdNRNu/l3BsbCOJ3ZdymSR2kcjPznn5ria+7nV/J1tvaxOvgxVyLm1mjvk85PwssbqicDCtn+ck/810poHsLm4ha5PmxXO9LgSgBELYU9eTjZkjkZwMmt1rel20+jX0S2turPbSYIhUEHaSOgrHW8AXZds8RFzbp5hOSYXT8onHuXQY6Y6nnNS5OBY5KhYMryJtm3ZxMqyLjbIofA7ZGSP2OR+1UlKF8KzJcaUkaEHyuVQtuOxskHPf1Bufc4rqGPFdjjZN8aZz80dZtAbR1WyUYyVBo6vsqAmSqylGMlVslRJIDZKVXslKkM2RT4pvLosx03l1h3FTBPLpinxRRjptgNPcKBCnsDXP1mW3toFju5REs+QSzbfywMsSfbFD+PmEXh2QLdy2jNIu2eIuCmOTkqOOAfjrWHhuUS1a3l1OWSbzCBPLNOzLwOF6AHrjrmsvI5CX4mvjYL/MtuVtdTddOVorazln3DAZQsYyxXpz6FHc4PxWw8OxxyJd3cSFVnnyAf/b/7AZ+P2rBpP+bDLJq7lI4SGUTy5btkkjp2P+daS11fQordI3uLszBiG23MwGc5wBu9sf04rLgyJZNmzVmxtw1RrTGvAble+fbvXl9mABOQ6fjbC8miMbeksHPGD29SE9+W6VpX17w8MH8TdhQMn++Tfsc7v+96zur3UE93IdO1SWFGd8I00hOQAQD1Jwc9896u5OaM0mn4KsGGUOmdXQL+0g1j0vHEkoAkbYwZ924LkEcANgD/AEA5rYFByBXmMV9Mk/mtqqTR+g7JZZsKvOSMYwc9D+1dHwpcSDxBGbrWrm5V90ccBklZd53Hnd7Ljr96OJydHr9hyMGy2+jcMmKgy/FFslVlK7WxzaAmSoMlGOlVOnFFkkgMpmlV5WlUbHRtvLpeXRJAzT+X7Vyty7UEMQNQMdHbPg0JqFxHY2rzykYXgAnqT0FG9DUG3RlvGmoR2lrFbqoklkcenPQHIyfjBJ+3PNY9b65kcReQDIxwF3EnKcoPq4z29x120BqHiW+uL65n/DB0ZiyyrOwVyDgYPGOme39TRVjqF9LpTXcWIp5HMcEpfKRju5DA7huG3AHckDjnm5ZbytnTww0hRO51QiZ0tmSWMAAOvKv5gBfByPTnr7Dn1ZxVZ1mfzC4xkszbsd0HoP1d/wBP83X01U16lisjX+r3BkG5vK3kbSSDjAORgjjJBxxjrUJfFaxvIsbuqq7/APkdY+d3IORnndz96iot+ET2+2TOqylHBRCpQKRjs/LD6u2Mn+X/ABVJ9VlaQuVUN5juTjoyKMH6u46fzdfTQh8VJGGDTqdox6bhCeOOmD04P7k9qc+IbC5LiTU57Z/V0lK5PmZOOcc4x0HBOcA09GvKFsvsKmvCYFMcQZTH5bKScqW9TIcHgjg/A/mwaK0zUimpxTXKBY/OMjSAnAwu3d+46e+CeOhEsJLxZQs94bm1kBZXyoKkncWLd0+lQFJHfjFcp/EN2s0kIs2M8bEMgmbIIPII/rjscd+KItxlaHJWqZ65tyoIIIPOR0NQKVwfBOrte2EdvcxrHKuQqebvIxjK5xnIBB7/AH4rTMueld/Dm3jZxsmPSVAbJVTrRbqKqdR71bsQ1YGyYpVbKVRC0jBQO5OBSqLml8klFmRT+JGpwmKAyIzLhd0i9Tz1/qP6fNbnw340sdSt7dLyRYLt28vH6Wb4PbPtXhMarJd7+CrndheMDnrXVjEkZBHB2nazNnOCP+K8770ofJ0NIs+jhwPavMfHusHUrl7BIZvw0Sh3m2Eqq5wW4OeegzjjPauRB4y1dbT8PcXbPA0RQkhdwA75/bHOeKDtrg+VLJFe/mq24hoN5lbHUcdgAMHPYVP/ACIy6HDHqyN3ptldXEFnBLcRRpE0s0jABUA/lHt2JJ5OPbnma3rbtZ3P4KZ4LeACKN0UsWboqA/oAHf6m2nOM8Tv5orfTvKnmUT3jqZyvAYcbI89lUcn5wMVPStKm8WeKbfSxcObK2hEk+IFjWLsF2gDnnGD3Le5JlCKk3JlrbSoj4V0/U9Qs47PSrGKWc+ue6kjBxzkDcTwBz025ywOSK1tp/CWKZIjqmoKCgwEtoQAufnj/SvSdN02302zS2sohHCnbuT7k9z81axFaIqPgzTlLyebT/wh0ogG31CdHByC0YIz1964WpeD9X8PK8wtbPU7I58zEKklTkHcCOOM8jpuJ3V7ETTxIZQzKfpJBIP+VSaivJCMpt0fNVjePZaxNBbN5UErmSOEKxGc5wFz6SOcHORgZPeuzdNZ37Lq8VzIfIdY5omJBC7sBuc8gdCeDwexrU/xR8JQ20ba9p8QQ27g3MScBQT9YA6AE5I7fuay1/eI62mp+ZFNK0Zt763MQUPFjGDjhucrn/44qicVdo0wk6L2n/sq+Wa1ivH8kliGiPmDGPWQCR8HnBz27+r6ZeR6haLOq7WIw6kEbWx/zn7V5r+c9kL2XUraEoMJPOFXzowPS24ZyQMLg/q570FYeM10OKWe0f8AEo8YVIZMIAf0nrng59uOPmp48vtvrwQyQ3X8npGsa/pGkyNFf3scUqpvMYBZsftXm+qfxLuJrhl06JYoATgvgsw6Vj9d12fV7ye4khhiaZiXKAknPbJ/709q5FSlmnNeSMcMUuzu694p1PVpFSe4fyUOQg4BPz70q4bsXOT1pVX/AGXKK+jSxhfNL7iFY7ucHnByOvsfvXSRSHyn6Fx6iM5PUDjH+/FZ2wmkff6toEYICgD2o83s0UQeMhSTnj3yeayTh2JI7FoSDv3ZUcnPA5P/AHmmjDgbwGX1na2MHOeP9f8AuK5kV3IoiRQoBCgkZyeponz2DxxYUpnOCOp3Ef7VS4USOmLs742k2yEM4Vs9PTg5HQ9xyDwa4Gi+KNQ0y4uDDf3EJuJRLNKGJMhHQN3PVv6mi5nYwy5P0rIBjt6R/wDtZ/R4kl1e0ikXcjMMg1fhT1dsH2fQvh/V49ZgtriGGZIG1CXzBICNwZGdeM8/Uoxz0/eifFGo61YOo0nSGuhJC2JBIBscE4yp5I5H36VhNAuZ9P8AHTW9tK6wT+SjRZ9IV8ZAHxgYPWvQdcKedCskMcu0HaXBOPUOnP8AhFRTcXaJpJnG/t7xE+oRxP4XuBZyJtdknQspYde3TpjPvzXXkVraG3FxvgV71TKzkqCm1s5JPTpWea923yxC2t9oVnHpOQVcAd/mjvGWq3lnpMUtrM0TSylXKEgkLgDnqOOuCKk5SydMWqh4M/428fjabPTw5S4hwwlQbWQllOAc7gcEe1eUTalItgtsxZ0Iw8TMRyOjHHXjH7qT3rv+LdLg0y6mWB5XMM7RBpX3EqFVhn/2PTFZTUgMxkdSWzVkEl0Rb7KpryeaNYnc+UuNqDhV+w7VSDhSvY01I1dQDdc01XQKrI+RztyD7VSep+9K7AVKrYcEqrKCC/OR8Uqdgf/Z"/>
          <p:cNvSpPr>
            <a:spLocks noChangeAspect="1" noChangeArrowheads="1"/>
          </p:cNvSpPr>
          <p:nvPr/>
        </p:nvSpPr>
        <p:spPr bwMode="auto">
          <a:xfrm>
            <a:off x="155575" y="-623888"/>
            <a:ext cx="866775" cy="1304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8200" name="AutoShape 8" descr="data:image/jpg;base64,/9j/4AAQSkZJRgABAQAAAQABAAD/2wBDAAkGBwgHBgkIBwgKCgkLDRYPDQwMDRsUFRAWIB0iIiAdHx8kKDQsJCYxJx8fLT0tMTU3Ojo6Iys/RD84QzQ5Ojf/2wBDAQoKCg0MDRoPDxo3JR8lNzc3Nzc3Nzc3Nzc3Nzc3Nzc3Nzc3Nzc3Nzc3Nzc3Nzc3Nzc3Nzc3Nzc3Nzc3Nzc3Nzf/wAARCADMAIgDASIAAhEBAxEB/8QAHAAAAQUBAQEAAAAAAAAAAAAABAABAgMGBQcI/8QAORAAAgEDAwIFAgQDCAIDAAAAAQIDAAQRBRIhMUEGEyJRYTJxFCNCgQdSkRUkYqGxweHwM5JywtH/xAAaAQACAwEBAAAAAAAAAAAAAAAAAQIDBAUG/8QAJxEAAgICAgEEAgIDAAAAAAAAAAECEQMSBCExBRNBUSIyYXEUIzP/2gAMAwEAAhEDEQA/APPiKbFWlabbXdOdZXilirNtLbRQWV4pYqzbTEUBZWRS21PFLFKh2V4psVYRTYqLQyvbT7anililQWVkYpiM1YRTEUUOyvFLFT202KKCyJFKpYpUqHYbtOKW2ritMVrTRRZSVpbatxxS20UFlO2kRVuKYrUWgTKcUsc1btpYxUaJWVMhAGQRnoajtroX0rzRWYeMIIrZYl/xAMxz9/V/lQpU1GL2VjfTop2022rSvNNipBZURSxUyKWKjQJkCKYip4psZoHZAilUsUqQzqFabb8URsptlaaKQcr8UivxRBSoFeaQFG2kVq8rTbKBFG2p221biMuQq71ydu7v7d6mUpktzPNEiglg4cAd8c/7Gqcy/wBbosx/sgyS4sri3kEV1LvCHaJ7MRhs88EDg+3b+tc3ac9KNlEkluM7QoSOX0qepOPsRwOensTg1WiB1AUEuTzWTgJ+27+y/kfsCPHjrUCtGtEc8giqpI8djW0zgpFNirStMVoCyrFLFWbaYrSHZURSqwrSpUOztbKRSrylMUrSUlBSm2URtpilFDBytRK0QUpilIVg5WrbQAT5wvpRz6iQPpPtzUtlWW4CmU5I/JbnHvxz8c8nsKpz9Ypf0WY+5pEWH5Tj04/DAcE/UsgyPYNxyo9I7daEj9DZHtRyMHAXexP4IoAUAPGWCjnlRt+rr096EK81k4HeNl/J/ay/YjqGUndjoKHmB5zVtu/kyZxlSMGrZ4y3q9+c1sqjOjmMvNQ20UyYNVlKBA5WliritRK0hlRUGlUyvFKkBoSlMUorZUTHWqiqwXZS2UTsptlIEwbZUTHRRSm2UEgXZU4sJFcNuIPlhRzgHLrw3I9OAc8j/cWtHzjvUJ2aKwuGRPMy0amLkeYPUSOB8A/tWbldYmW4f+iIxMHuoQJ5WX8KyEsAGBww29foz8dfvhhdlH2kok1HTw0m+fyVjMgQlVQ7vTwPScYHPHXB54H24Ufasnpz/CRdylTQMVxUoG2Ngg7enWrWTmoFa6HkyljwhhlRxVDwHtVySOpHcDsauWZH4ZNv2qLQ0c4wmm8muniJewNRfbj6RUbGcl0IPxSouVfbilSA0BSm8uiWQVHbWyjODFKWz4onZTFKVDBitRKUUUqBSigtlG0FTn6veq7sbNLcsfLVpTmUZ9OF6cc87v8AL2zRQXadw61Xq8eLSIwnczJIdg/T09Xz06cZwc8CsXMdYzTx+5gkYSO70+QW7Q7beMmA7vzWDcjH/QM+55lLF5cskZ/SxX+hxRGpxzf3cectwFg8rIYn6SPWABk7twwOOn2qd3GBcykNuBbO4d885/zrJ6c+mi7lr5OeUz2qBTrRZSoFK6ZkBClMEyQP9aJKVFo6QxjC23gcdKpcFeDRcTNs254HxVMy89ajRIFYccmlUippUUFmrKUxSith9qiUrUZ7BttNsory6Yx0DBdnxUSlFFKbZQJguwfb5oPVUSZBA6HymiSOYKwBfcS2M46AP+xGT2rpsn9e1DXAb+3lZoTLNDNtij8sMAI+AOnJwp4/fOM1zfUJJRSNnEVtsEllimkLwApL58hT8wYWMgYQ5HB9Jz98VfhHjhaMegxKBkn9I29+eoPWgdIeC4srtfJjaNXWSc+XkeYQ2dpwMjgHn6se4FdWNS1pEcEorPGjEDLAHIJwAM+o9KycB1NfyX8pfjYIyVEpRTJUCldg59gpSoMnFFlKgUqIwUKV6VB1J70SyU5GRhu1IaOeyUqJaP4pUErNaUqOyitlNsqzYzgxSo7KL2VHZ8U9hgpSmKUUUpinFPYRxb7WdP0u5ijvZSsrDzFQRO+QD32g4HXtWYtrqxizKdYka8cOHnNlcZYsCoP0cEZHTGSK1er6XNLIuoWbYuYYHgjx1y7LyOCMhQ/UHGR1oNbPXltblzcb3/LRAMjI/UVynpOFxlsjnpwM+d9QyyeVxb6R1+LBLGmcVNQskDKNXKrJEisFsJxuYEHcfRyCARt7duaPtNc0iFGie/Koz713W0wC8ckkp33Akn2HQUdaW3iI3qiW59Dqy5O7ajYJBI25LbsHOcffIIHfS9Z1G3ks76VvJuITHgk+kgekk7Bkk7QSMDBbI6VlxZXCaaZfOCcaZ0SgPKkFSMgjoagUo+SHqyjjNUFK9SnaOI/IKUqBSiylQKUMEwNlqBWi2Sq2SokkDEAjHFKrilKkOzX7KiUorZTeXVe5WC7DTeXRRjqJSnuIH8vNRZMUSEpnVAC0p2xgEsx4wB1oc6VsaVsyPi5nW4sBkPApbzYt23JI3dcjHCqOOfV81mLlbu1trGNWWQXU804UAHYqhFBIyOd27vk/Oa7+u3EIvZ3QKzvFvdy3qVmycjsuFCffPxV/hvTLdNRNu/l3BsbCOJ3ZdymSR2kcjPznn5ria+7nV/J1tvaxOvgxVyLm1mjvk85PwssbqicDCtn+ck/810poHsLm4ha5PmxXO9LgSgBELYU9eTjZkjkZwMmt1rel20+jX0S2turPbSYIhUEHaSOgrHW8AXZds8RFzbp5hOSYXT8onHuXQY6Y6nnNS5OBY5KhYMryJtm3ZxMqyLjbIofA7ZGSP2OR+1UlKF8KzJcaUkaEHyuVQtuOxskHPf1Bufc4rqGPFdjjZN8aZz80dZtAbR1WyUYyVBo6vsqAmSqylGMlVslRJIDZKVXslKkM2RT4pvLosx03l1h3FTBPLpinxRRjptgNPcKBCnsDXP1mW3toFju5REs+QSzbfywMsSfbFD+PmEXh2QLdy2jNIu2eIuCmOTkqOOAfjrWHhuUS1a3l1OWSbzCBPLNOzLwOF6AHrjrmsvI5CX4mvjYL/MtuVtdTddOVorazln3DAZQsYyxXpz6FHc4PxWw8OxxyJd3cSFVnnyAf/b/7AZ+P2rBpP+bDLJq7lI4SGUTy5btkkjp2P+daS11fQordI3uLszBiG23MwGc5wBu9sf04rLgyJZNmzVmxtw1RrTGvAble+fbvXl9mABOQ6fjbC8miMbeksHPGD29SE9+W6VpX17w8MH8TdhQMn++Tfsc7v+96zur3UE93IdO1SWFGd8I00hOQAQD1Jwc9896u5OaM0mn4KsGGUOmdXQL+0g1j0vHEkoAkbYwZ924LkEcANgD/AEA5rYFByBXmMV9Mk/mtqqTR+g7JZZsKvOSMYwc9D+1dHwpcSDxBGbrWrm5V90ccBklZd53Hnd7Ljr96OJydHr9hyMGy2+jcMmKgy/FFslVlK7WxzaAmSoMlGOlVOnFFkkgMpmlV5WlUbHRtvLpeXRJAzT+X7Vyty7UEMQNQMdHbPg0JqFxHY2rzykYXgAnqT0FG9DUG3RlvGmoR2lrFbqoklkcenPQHIyfjBJ+3PNY9b65kcReQDIxwF3EnKcoPq4z29x120BqHiW+uL65n/DB0ZiyyrOwVyDgYPGOme39TRVjqF9LpTXcWIp5HMcEpfKRju5DA7huG3AHckDjnm5ZbytnTww0hRO51QiZ0tmSWMAAOvKv5gBfByPTnr7Dn1ZxVZ1mfzC4xkszbsd0HoP1d/wBP83X01U16lisjX+r3BkG5vK3kbSSDjAORgjjJBxxjrUJfFaxvIsbuqq7/APkdY+d3IORnndz96iot+ET2+2TOqylHBRCpQKRjs/LD6u2Mn+X/ABVJ9VlaQuVUN5juTjoyKMH6u46fzdfTQh8VJGGDTqdox6bhCeOOmD04P7k9qc+IbC5LiTU57Z/V0lK5PmZOOcc4x0HBOcA09GvKFsvsKmvCYFMcQZTH5bKScqW9TIcHgjg/A/mwaK0zUimpxTXKBY/OMjSAnAwu3d+46e+CeOhEsJLxZQs94bm1kBZXyoKkncWLd0+lQFJHfjFcp/EN2s0kIs2M8bEMgmbIIPII/rjscd+KItxlaHJWqZ65tyoIIIPOR0NQKVwfBOrte2EdvcxrHKuQqebvIxjK5xnIBB7/AH4rTMueld/Dm3jZxsmPSVAbJVTrRbqKqdR71bsQ1YGyYpVbKVRC0jBQO5OBSqLml8klFmRT+JGpwmKAyIzLhd0i9Tz1/qP6fNbnw340sdSt7dLyRYLt28vH6Wb4PbPtXhMarJd7+CrndheMDnrXVjEkZBHB2nazNnOCP+K8770ofJ0NIs+jhwPavMfHusHUrl7BIZvw0Sh3m2Eqq5wW4OeegzjjPauRB4y1dbT8PcXbPA0RQkhdwA75/bHOeKDtrg+VLJFe/mq24hoN5lbHUcdgAMHPYVP/ACIy6HDHqyN3ptldXEFnBLcRRpE0s0jABUA/lHt2JJ5OPbnma3rbtZ3P4KZ4LeACKN0UsWboqA/oAHf6m2nOM8Tv5orfTvKnmUT3jqZyvAYcbI89lUcn5wMVPStKm8WeKbfSxcObK2hEk+IFjWLsF2gDnnGD3Le5JlCKk3JlrbSoj4V0/U9Qs47PSrGKWc+ue6kjBxzkDcTwBz025ywOSK1tp/CWKZIjqmoKCgwEtoQAufnj/SvSdN02302zS2sohHCnbuT7k9z81axFaIqPgzTlLyebT/wh0ogG31CdHByC0YIz1964WpeD9X8PK8wtbPU7I58zEKklTkHcCOOM8jpuJ3V7ETTxIZQzKfpJBIP+VSaivJCMpt0fNVjePZaxNBbN5UErmSOEKxGc5wFz6SOcHORgZPeuzdNZ37Lq8VzIfIdY5omJBC7sBuc8gdCeDwexrU/xR8JQ20ba9p8QQ27g3MScBQT9YA6AE5I7fuay1/eI62mp+ZFNK0Zt763MQUPFjGDjhucrn/44qicVdo0wk6L2n/sq+Wa1ivH8kliGiPmDGPWQCR8HnBz27+r6ZeR6haLOq7WIw6kEbWx/zn7V5r+c9kL2XUraEoMJPOFXzowPS24ZyQMLg/q570FYeM10OKWe0f8AEo8YVIZMIAf0nrng59uOPmp48vtvrwQyQ3X8npGsa/pGkyNFf3scUqpvMYBZsftXm+qfxLuJrhl06JYoATgvgsw6Vj9d12fV7ye4khhiaZiXKAknPbJ/709q5FSlmnNeSMcMUuzu694p1PVpFSe4fyUOQg4BPz70q4bsXOT1pVX/AGXKK+jSxhfNL7iFY7ucHnByOvsfvXSRSHyn6Fx6iM5PUDjH+/FZ2wmkff6toEYICgD2o83s0UQeMhSTnj3yeayTh2JI7FoSDv3ZUcnPA5P/AHmmjDgbwGX1na2MHOeP9f8AuK5kV3IoiRQoBCgkZyeponz2DxxYUpnOCOp3Ef7VS4USOmLs742k2yEM4Vs9PTg5HQ9xyDwa4Gi+KNQ0y4uDDf3EJuJRLNKGJMhHQN3PVv6mi5nYwy5P0rIBjt6R/wDtZ/R4kl1e0ikXcjMMg1fhT1dsH2fQvh/V49ZgtriGGZIG1CXzBICNwZGdeM8/Uoxz0/eifFGo61YOo0nSGuhJC2JBIBscE4yp5I5H36VhNAuZ9P8AHTW9tK6wT+SjRZ9IV8ZAHxgYPWvQdcKedCskMcu0HaXBOPUOnP8AhFRTcXaJpJnG/t7xE+oRxP4XuBZyJtdknQspYde3TpjPvzXXkVraG3FxvgV71TKzkqCm1s5JPTpWea923yxC2t9oVnHpOQVcAd/mjvGWq3lnpMUtrM0TSylXKEgkLgDnqOOuCKk5SydMWqh4M/428fjabPTw5S4hwwlQbWQllOAc7gcEe1eUTalItgtsxZ0Iw8TMRyOjHHXjH7qT3rv+LdLg0y6mWB5XMM7RBpX3EqFVhn/2PTFZTUgMxkdSWzVkEl0Rb7KpryeaNYnc+UuNqDhV+w7VSDhSvY01I1dQDdc01XQKrI+RztyD7VSep+9K7AVKrYcEqrKCC/OR8Uqdgf/Z"/>
          <p:cNvSpPr>
            <a:spLocks noChangeAspect="1" noChangeArrowheads="1"/>
          </p:cNvSpPr>
          <p:nvPr/>
        </p:nvSpPr>
        <p:spPr bwMode="auto">
          <a:xfrm>
            <a:off x="155575" y="-623888"/>
            <a:ext cx="866775" cy="1304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8202" name="AutoShape 10" descr="data:image/jpg;base64,/9j/4AAQSkZJRgABAQAAAQABAAD/2wBDAAkGBwgHBgkIBwgKCgkLDRYPDQwMDRsUFRAWIB0iIiAdHx8kKDQsJCYxJx8fLT0tMTU3Ojo6Iys/RD84QzQ5Ojf/2wBDAQoKCg0MDRoPDxo3JR8lNzc3Nzc3Nzc3Nzc3Nzc3Nzc3Nzc3Nzc3Nzc3Nzc3Nzc3Nzc3Nzc3Nzc3Nzc3Nzc3Nzf/wAARCADMAIgDASIAAhEBAxEB/8QAHAAAAgMBAQEBAAAAAAAAAAAAAwQAAgUBBwYI/8QAORAAAQMDAwIFAgMGBgMBAAAAAQIDEQAEIQUSMUFRBhMiYXGBkRQyQgcVI2KhwVJygrHh8CQz0VP/xAAZAQACAwEAAAAAAAAAAAAAAAABAgADBQT/xAAmEQACAgIBBAICAwEAAAAAAAAAAQIRAxIhBBMxUSJBJDIUIzRx/9oADAMBAAIRAxEAPwD5ttwJIgZq5Xz3Jrtu3uBURgV3ygtVbdGeLrIJG40NQBNHeRsIBAyaqUoIwYoogtEGrAV1Qg96goks7Fd211ImjtoBFAhRLYKJNVWkDiY+Kbtm0F5oPHa0XEhZJiEyJM9MTXHGkjdCgUydpHUUt80FIR2TXCmKMqByKoc0QAiKqUg0WCcRXQg1CAdlcLc02lvFESxUIJJbqU95VSgEaDCx6QcDmhrYJBiZHatl1lLaiqAT2pN2B6uI4FBSsjVGapl4olaFEDiaAlsk4PPFaguN/wDDUCOxjmhrDaU7QCI9qdSYpnraIiTVdlMGQoyDtrgbUOhphSNtSZ/T3pptttAkmhtKKVRBpsNggE0jGQu8HCPLtmVvqUCSEJmBgSfuK6hLkqS6040tMelxMEgjB+Oft9h39mh95vzwpdvtCAEqUCHCtIAhPMyR/TrXLFDNqkrtErTbraQE7lqVuUN28+rjMY9jXAsk31Op16R7Gxd1rdkgTQksg9KIpZcUPc0cjyUFRAM13cnIKloA8VzyyeOlEQQokqoyG0zBIqEABsQDRUpAHM0yhlJkA4oakbZAqBK7AeBUrqRFShQTdct98rAmDiaXUxjcoCf96eLwKQAJ+Kim0rwkkHsaqTaLGrMVz0L9SQOxPIqt4tK42BKge1aF3ahw+v0noKQetvLIWOnFWxaZU7RxjyijY4ggRHHFDuG93pQd0fljmiwlKSt4ZPCaAdzigpKkgzTULYMtPbQCiFTycUdhCkqhQM9ZrRbUpSUMtALlMqBTwaVWl5pRCkkSZ29qDlYaoFqaAm3tSBJVdtJgJnv79e3XjFZtuqbBkbYyuDHPqP8A9+nHINN6oRFmD5cG4BVuUQAMTMcJzk88RS2ntebZSMkOK4knISRP9j1GetcEH+Ydkv8AKEtUS5E0S+SUNhBkq5xxTVqhLbe4JPuSOKWeacfdJbBX2gVop2zi+ilszuTvWfTEjNQKTwASahadaBBG2eZq6EgZ61GgWHaSmBJgxRCEml5VNFRM0lDJnfJJyBUo+4AZqVBjXba2jjNRXoJMGm+BgUFw4MiqU7LWJOBT6wQoJil7i3cSfUqfYU7tTPFTykkzwaZOit8mG80ogKKCB70EICea+icsfNT6XBHUUBWmbQPynvVqyKitwYppi3m3FC3QViRI65qt5cLcXLm5KwYI28U820u2BLRCVHnNUG5S1eaiN3UEGl4bsPNGLqi0qXYwWwG3QslSJCMpAUcZ5iPfr1W0w7bZYSQk+bu2oHRQOZ7GMDp9csamVNanYILbW0ELC1jDZ3kGcdQP98Hgh0Uhxq5EbGwsKSNsbiZlQxEZHX/jOi/yzukvxqNK2U0GdrwJk96u09t4IAHECaHtTAHMURsNg+qa1GkZ6Za5lyPVuBHUUAs8T2p5IajBqeSFcE0vgbyJJYJ4FNM28gDimGrdQjimUISgiRNLKQUhFTbaJCgSfepTjrXmKkTUoWNRrKaHQSKWeSmI2ZpgKLn9oq3kg1T4LXyIllNc8lQ4Oa0PKT0z8VxTSYplIXUynVKbE5Cvaqi8VwqVD4px623CAqJpZdotIIgH3qyLRVKypfQvkAfSueQlweiqi1WT+WiJYWjOARTUgcvgxNTbA1G3QbcuFC2yWhMLTG8lUH3UB/lxzJpozCUqdQGdgSlQUgkktFKgmM9D9pHvJrfbDqDr26Ei4XtUrnzENlPcekFOczifajaYEI1ZBSVbVreQ2ooicbwFTz6UzI4wKx4y/vs1HH+mjQNkFp3NiY5gV02O1MghX9KfQ2ptXrCkp6x1qymErG9DipPIiK19jL1RlfhYPY/NMNMKBHqNNotyDkE/NMbAEzwajkFIVQ0odZooCUp9QP2qxkientQ1BXRRA96UYIlKSJSRUoDbU+reTmpUoKY6415EzO2aMyoEQDT92kXCdqk/6hWcphTCuCod+1J+yG8MaDIUkzP0qpZB4MmqIuEkRkU20pJGZPzVbUkOmmLBmTkGe9XFoCcgU9tkfliubI7Uu7DqjJuGS3PbpQG0IWtIWME5zFbT1s26mFLM9qxdWbRp+n3V064oNMtKUSMkQOg60/cWrsTR7Kj4x5bzjFzdKO+d/mhCRAQpcHYrvBjryeMkv2Dlwi/05xSYLjzRWNoSlQWmDE9YUT35wDzjW61Xdkq2afZtHWFMJYS+pA9UECfVmYB7nrjkzlzbs6a00lxLgSyl5bjJSpIh2SoSTMFPzwCJgnKT+dmjXxo++LalDqBQHAls+qT2xFR+5U4olCvScgxyKUWVn9U1twjaTMmUqdBS8njmuh0HoaXAPQE/AoiEuT+RcfBqzVCKYYrxAFLuhauDijhK+qVfapHah4G8igbdA9M1K0mjGCmpQ2DqNsPL4UtST3inV/xmvRkxyetZimeMQR7URpTjXCjHvSyinyhrf2BdZdSs+kx7GmWAsEbiBR/JS+ndysd64GlpxsgUHJNUBJp2NIWkJEqqi1gnBxQS0sj0mKopt0DvVaxr2O5sOACZwPea+E8b3l/b6wpJ1K7t7D8O0W0MNNq3OKUsGd/sma+zZW6hQBSPrXx3jTWHGtZatUpaQhu3LodWDl3oB6hEApz0npNc3VpxgX9O9pnzr10t1KHF6zqakrKgn/x2JIEGY68j35kCDUaulpYQsa1qQQtZT6rVhW0gAg9e49+ZiKzdX8XX1m/bsItbZCmmErIWhcoUv1GPWIwofaiaV4pvbq0um1WtrvZU26gNpUNskpKvzx1SJkRWdpKro7t43R9Z4Uubxy4uxcPG7tQ20WS8w2hSSSrcPRjG2OvNfSF1YnYAj/KkD+1YfhC+VeNXLB/DlDSgppxkEBaTzgnEYP8AqmvovLitrpGnhRldSmsrFwpxwwt1YHyauGZ/Wv70ZKQTxREoFdLZQgAY/mJrotyTgU0hAou1QGEz8UrY9C7bAH5qlGVnkgVKQYaU2leYzVRZbjzXW0KGaOkkVzuTj4Zekn5QNu0cQfTBHSaP5Dh/TVkqUelESV9DFVvJL7GUIgRbuD9NcWwY6U2N8wZP0riwUiVCB3JoKbC4Ix7pDaEqLyglAEqJMAAc5rzXXG3rt7yw8V3twsqQkrgM7yClBHYQjJ4jtXoXix9hNim1eWUpu1+WooSVeiJUMcSMfXHt5rrBQHXX2GXWW7JtTrDflEeYRhAjrCinOeKo6rJvUUWdPDX5G94O0Wx1XT7zUbne8q5vXQhQdWNzaIQk4P8AKazvFWkI0vWtOTpoU2u+YftpU4SFKAStAJUeCoRX1fgiwcsPCmls+WQoW4UoEfqVKj/vWZ+05lxvRrHUEMuLVZXzbm0JMwQf7gV1zxpYKOWGRvMYnhx42mtWvlrcQlf8F0OEkEEAJJM+kD0EAz1zMCvvTMxtz2ivOn7RLYUytBcZOGn0pX6sggSAYG0pMdYGIr0bSnU32nMXG1xbihtWdsesYViO/vFVdFlSbiyzq4NpSRyI6VM9JpjZnAiuFBPNaZn2BCiOMH3qF1ZxuV8DFG8uqFvNSkS2AUo+9SilupRpBtmmhChylcfFER8EfIrAZ8baI8hKm71JCjAkKEGtG11y2uo/DXjC5AIAcE54xWW80JGgoNfZo7ScJNE8woMBreelATer4wT81f8AHOg5SPrSMdf9CJun93rQR7ClPEa1PeHdRbDBc8xhSC3vHqnBifY+1MJvVmf4CT/pmvnvFF86i3XatHynnkkbgk+ntwOZjHtVWR1FssgtpJHn9poBsWHWf3fdKSud5cLCjA9MBRVIz1EHPuaq74dK3fMNpfNFEbUtOMhI2iDPrzz3ma1jbrla3NQU0wjcp11xSwEJ2xOR0OfrHFJIcXf3C1W92PzhOxouwiBsjdsgerM+4xBmuLeT5s7NIrijaFyyEJQfCjUJBT/67cmABknf07+9LagG7m3U214eXaq3JPmNNsBSYUFY/iDtn2NLtaZeEIUL9CpLZ9Lqp4yMAxJI77f5q6nTtQSlO7UWyRsBAeUknOYGYmR3jn1flD9/JVWJ2IXdGKPD1wlspjU05BKoan8xP/69oq69BfdU0pY1Mls8NoaQlQBmCA5ExH0B70/aXSmH0s3eptILiIJeWtBbOF7/AFREJKREid3MkJDpYv0bgLtxDidwEblCZEH3xj35wPTSLJOLGeOElR6G1bLU2klITKQY7Y4rptiO33q+iXzN/ZpKmYdRCXMGPYiYwR/Wa0BatqOMzW3j6lOKMfJ07UmZf4f+ZP3qpt/dP3rb/d47R9Kn7uQf1D7VZ/IXsTsP0YX4cn/D96lbn7vbBjn3ipU/kInYkfkO0ecKyNxLY9R7cdaYttVuG1oO8oMmCB0I/wCTSG4Fwp4EGSP1HOaqFK81O45nk5rN1TO09c8J/tKFnpTNnqDblwtohKXAvOwiQD3I716BovibTdXZbXauI8xwE+VIKhHNfm5h1CHAjaZV3PB9sY/rTFjqt5pd63cWjnluNKSts8wR1oJyTIfpm+f/AANo5dOIASngE5J6V5Lr7D+qrGrXdsS4VBDa0KgJUZjkSQcxAxAOKXuf2hnX2EMauwwUwPQlACZ5698du1Fubpu3H41FsAywQq3QlY2vvKylAwIQmCpQHaOIqnJLZnRipI4hNl4b0Yt3bK03L4DrtsOUgTCSMekT6t0gklJCogI3GuXjlk25bXzNslyC1aMMKUoJBIBUoxBICYAEQocGaXRpt3r2oWmlW6EPajqA33Nyp4rMJMmRACE8YzhP39v8LeENG8NMIQ2hDt8R67lxPqn+X/CP69yasjiiuZeRZ5W3UTyK20jxNeshxOlX9wjb+d1LokwJMT80O7Z17S0ld1b31jH6lJc2AZ7z7D4j3J/RiUNwBEx3qOIaCCFpTsOCDwZ703agVrNM/OTuurZZtRqbtpqNs6dm5DRSplQzCknHMRBElJkgDLeu2/7wsrbVtONw6WAGnQFHdtGNxUTMpPpVPzkCa+1/aF+zWy1WxdvNAbS1eJBUu3b/ACu/5R0Pt9vfzTw5frttPVf2jbyru1c2XbJufTcME7SnbzuBIyD+o+wpJYl+0S2GV+JH2Pg+6X4YvWyll8212oR5yjJSZMicERkR2+a9hZdaWlC0kKSoSFcSK8bYs7a609pTNrdXbBQFb23dpdQfyqgGQocEAkSlRjIrf0PxpZ6Fpt1b6mVFm2bCmFIO7fwNoOQJJHPv0FTHkUeGLli5c/Z6ilSTwRPzXyuq/tA8O6feKtHbzzHkL2rDSSoJImZPtFeMeIf2m6xdC5Fvdvtof9IbEJSgZGIE9eZzXwxeeUs7yQVTmZJ6027f6lPJ7tr/AO2CwtnG29GYL+f4q30lISO0TM+5qV4E24XUuuLAW4ozJmTUqVL2EVk7yojirlf8bcDjMGIFaV5Zlq3Q4VpWp1veZ5jcoCO/E0s3atqUtJclQwmCIUfvTbIj4FHFKUvcTkmTVnXC4ZjhOaeRYtON7vPShSVJQEjJVIJx9o+oqNWSfMLYKVFf5FmYInBHvg1NkFKxBCiEwR1GZ4rT0y/fa3q2IdQ2ndDuU08/o1gFOqY/GPMJfU22ppoFS0iYJn46e85xQWNNGy4bQm5StSQUtlORmMyOgzOP7UkpRYaaNHw54uudI1437f8ADDqkIVsgfwkkEtg9AeOe1e6aRr7GvXDy7M3C2AwAWVKIUlwLySJwCIj614LoOnuMvuuXDbS0IQHA29I8wpUPQACMnOOoB+a+s0m/uLbUn37W3sLNLyNo8orbSo7hBKdwAIJn5qnKk2qY0X7PS3vEmt2989b/ALo8xtoLg/j2ZWqZTyqRIB6cn2mtTRL1zUGVvX7LrSkOBKUpcQoAxyFIJ5Ch2OfevK7rxRraHVuNnTFtLd3ohTn5TGBz3Hc+9Z15rXiQyg3Fo2LrYtLfmrWkQQpJlMBIwOsymh82qsb4no2seMWdH05n8Sq6VdlpBWqPTKtxGe/oPFeG3l95+uv3q2mwH5eeSlICSsj1RzGSTjvX0N/rF5cMK/eimnC7hSkpCvXJ2yT16kgg56jFYT1s46i6Wt1RXsSpsBgyMEkEdIyDzzPwYRcfLFbstd63ctWCba3eW1Z71K8neTlUSZ+nxSl268Glhxx1TSwM75EzVnNNUhdn+IuEbH0pWFJAIQSrbBJIAgA88fBBoGsIbT+HRaqcLZQPU6naSZg46D/5TxirQHJme8oBpAmVBZmiukkEJ7TJPH/NcFopbeCqU8jH/Z5ot9prlm62w66CVMtunYdwSFpmCRgESJ/6Kt4EAWimy2ttYIUSIIE/P9vtUp1nTG/wdndPPtpFw4psBKpUjacqUOgyPoDUqMlH0CVAJTDDCY7MIH9qush5JQ6lCknMbR0+lC3gycpScDcZjGelTeJwSayW5exG/bLos7dtYcSylK0fqSmIpgLUBG5UdppUrMiP61MqMlR+iqV7PyxX54GSsmMkxgSeKgWr/EY+aBuHQV2cUtE2YUndE5jic1YLUOp+1DSqQPjvVpzQFtl0LKWUNCNiQAmegGBXQ6eDzAHHQcdaGTXIJOP96O0vYVJnbhlu6QEupJAyMnH9ek01b3b9s95rDhQvapMiDhQII+oJFKSZMCpu/mPxNDaRLYZSt0bzMcTXXHVuJKFuKWkiIUqR/WgZ6Vyalv2C2RLDCMIaZA7eWD/auqbZUNqrWzV82rc/QxNVJPtXCqmU5rww2xR7S2HHCtCNg7N+kf8AcVKZKj/01KdZcnsmzF93pGentUBB6/ahSdoyfvRvzHZ3Ez1FNQPJYRHOakzg1RIBSP8AvWoANhx3paIEBMSeOldCxByce1CSSdw6R2q0htJVsSraCYUJBqUiBEupMgVbzI/STS4BCo3GCT2rpEJmTxUcSBy6rkJEdJroeJwqAfkUsCYmTM966FEkUNCDJXujBT7zXSuP8X3pbor6VE557UNSB/M/mH3rhWYkT9KEOBVVqIiO1HVEC7iR71Aog5oKlmTUPP0qaoAUmcgj6mpQFEg81KbUh//Z"/>
          <p:cNvSpPr>
            <a:spLocks noChangeAspect="1" noChangeArrowheads="1"/>
          </p:cNvSpPr>
          <p:nvPr/>
        </p:nvSpPr>
        <p:spPr bwMode="auto">
          <a:xfrm>
            <a:off x="155575" y="-655638"/>
            <a:ext cx="914400" cy="137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8204" name="AutoShape 12" descr="data:image/jpg;base64,/9j/4AAQSkZJRgABAQAAAQABAAD/2wBDAAkGBwgHBgkIBwgKCgkLDRYPDQwMDRsUFRAWIB0iIiAdHx8kKDQsJCYxJx8fLT0tMTU3Ojo6Iys/RD84QzQ5Ojf/2wBDAQoKCg0MDRoPDxo3JR8lNzc3Nzc3Nzc3Nzc3Nzc3Nzc3Nzc3Nzc3Nzc3Nzc3Nzc3Nzc3Nzc3Nzc3Nzc3Nzc3Nzf/wAARCADMAIgDASIAAhEBAxEB/8QAHAAAAgMBAQEBAAAAAAAAAAAAAwQAAgUBBwYI/8QAORAAAQMDAwIFAgMGBgMBAAAAAQIDEQAEIQUSMUFRBhMiYXGBkRQyQgcVI2KhwVJygrHh8CQz0VP/xAAZAQACAwEAAAAAAAAAAAAAAAABAgADBQT/xAAmEQACAgIBBAICAwEAAAAAAAAAAQIRAxIhBBMxUSJBJDIUIzRx/9oADAMBAAIRAxEAPwD5ttwJIgZq5Xz3Jrtu3uBURgV3ygtVbdGeLrIJG40NQBNHeRsIBAyaqUoIwYoogtEGrAV1Qg96goks7Fd211ImjtoBFAhRLYKJNVWkDiY+Kbtm0F5oPHa0XEhZJiEyJM9MTXHGkjdCgUydpHUUt80FIR2TXCmKMqByKoc0QAiKqUg0WCcRXQg1CAdlcLc02lvFESxUIJJbqU95VSgEaDCx6QcDmhrYJBiZHatl1lLaiqAT2pN2B6uI4FBSsjVGapl4olaFEDiaAlsk4PPFaguN/wDDUCOxjmhrDaU7QCI9qdSYpnraIiTVdlMGQoyDtrgbUOhphSNtSZ/T3pptttAkmhtKKVRBpsNggE0jGQu8HCPLtmVvqUCSEJmBgSfuK6hLkqS6040tMelxMEgjB+Oft9h39mh95vzwpdvtCAEqUCHCtIAhPMyR/TrXLFDNqkrtErTbraQE7lqVuUN28+rjMY9jXAsk31Op16R7Gxd1rdkgTQksg9KIpZcUPc0cjyUFRAM13cnIKloA8VzyyeOlEQQokqoyG0zBIqEABsQDRUpAHM0yhlJkA4oakbZAqBK7AeBUrqRFShQTdct98rAmDiaXUxjcoCf96eLwKQAJ+Kim0rwkkHsaqTaLGrMVz0L9SQOxPIqt4tK42BKge1aF3ahw+v0noKQetvLIWOnFWxaZU7RxjyijY4ggRHHFDuG93pQd0fljmiwlKSt4ZPCaAdzigpKkgzTULYMtPbQCiFTycUdhCkqhQM9ZrRbUpSUMtALlMqBTwaVWl5pRCkkSZ29qDlYaoFqaAm3tSBJVdtJgJnv79e3XjFZtuqbBkbYyuDHPqP8A9+nHINN6oRFmD5cG4BVuUQAMTMcJzk88RS2ntebZSMkOK4knISRP9j1GetcEH+Ydkv8AKEtUS5E0S+SUNhBkq5xxTVqhLbe4JPuSOKWeacfdJbBX2gVop2zi+ilszuTvWfTEjNQKTwASahadaBBG2eZq6EgZ61GgWHaSmBJgxRCEml5VNFRM0lDJnfJJyBUo+4AZqVBjXba2jjNRXoJMGm+BgUFw4MiqU7LWJOBT6wQoJil7i3cSfUqfYU7tTPFTykkzwaZOit8mG80ogKKCB70EICea+icsfNT6XBHUUBWmbQPynvVqyKitwYppi3m3FC3QViRI65qt5cLcXLm5KwYI28U820u2BLRCVHnNUG5S1eaiN3UEGl4bsPNGLqi0qXYwWwG3QslSJCMpAUcZ5iPfr1W0w7bZYSQk+bu2oHRQOZ7GMDp9csamVNanYILbW0ELC1jDZ3kGcdQP98Hgh0Uhxq5EbGwsKSNsbiZlQxEZHX/jOi/yzukvxqNK2U0GdrwJk96u09t4IAHECaHtTAHMURsNg+qa1GkZ6Za5lyPVuBHUUAs8T2p5IajBqeSFcE0vgbyJJYJ4FNM28gDimGrdQjimUISgiRNLKQUhFTbaJCgSfepTjrXmKkTUoWNRrKaHQSKWeSmI2ZpgKLn9oq3kg1T4LXyIllNc8lQ4Oa0PKT0z8VxTSYplIXUynVKbE5Cvaqi8VwqVD4px623CAqJpZdotIIgH3qyLRVKypfQvkAfSueQlweiqi1WT+WiJYWjOARTUgcvgxNTbA1G3QbcuFC2yWhMLTG8lUH3UB/lxzJpozCUqdQGdgSlQUgkktFKgmM9D9pHvJrfbDqDr26Ei4XtUrnzENlPcekFOczifajaYEI1ZBSVbVreQ2ooicbwFTz6UzI4wKx4y/vs1HH+mjQNkFp3NiY5gV02O1MghX9KfQ2ptXrCkp6x1qymErG9DipPIiK19jL1RlfhYPY/NMNMKBHqNNotyDkE/NMbAEzwajkFIVQ0odZooCUp9QP2qxkientQ1BXRRA96UYIlKSJSRUoDbU+reTmpUoKY6415EzO2aMyoEQDT92kXCdqk/6hWcphTCuCod+1J+yG8MaDIUkzP0qpZB4MmqIuEkRkU20pJGZPzVbUkOmmLBmTkGe9XFoCcgU9tkfliubI7Uu7DqjJuGS3PbpQG0IWtIWME5zFbT1s26mFLM9qxdWbRp+n3V064oNMtKUSMkQOg60/cWrsTR7Kj4x5bzjFzdKO+d/mhCRAQpcHYrvBjryeMkv2Dlwi/05xSYLjzRWNoSlQWmDE9YUT35wDzjW61Xdkq2afZtHWFMJYS+pA9UECfVmYB7nrjkzlzbs6a00lxLgSyl5bjJSpIh2SoSTMFPzwCJgnKT+dmjXxo++LalDqBQHAls+qT2xFR+5U4olCvScgxyKUWVn9U1twjaTMmUqdBS8njmuh0HoaXAPQE/AoiEuT+RcfBqzVCKYYrxAFLuhauDijhK+qVfapHah4G8igbdA9M1K0mjGCmpQ2DqNsPL4UtST3inV/xmvRkxyetZimeMQR7URpTjXCjHvSyinyhrf2BdZdSs+kx7GmWAsEbiBR/JS+ndysd64GlpxsgUHJNUBJp2NIWkJEqqi1gnBxQS0sj0mKopt0DvVaxr2O5sOACZwPea+E8b3l/b6wpJ1K7t7D8O0W0MNNq3OKUsGd/sma+zZW6hQBSPrXx3jTWHGtZatUpaQhu3LodWDl3oB6hEApz0npNc3VpxgX9O9pnzr10t1KHF6zqakrKgn/x2JIEGY68j35kCDUaulpYQsa1qQQtZT6rVhW0gAg9e49+ZiKzdX8XX1m/bsItbZCmmErIWhcoUv1GPWIwofaiaV4pvbq0um1WtrvZU26gNpUNskpKvzx1SJkRWdpKro7t43R9Z4Uubxy4uxcPG7tQ20WS8w2hSSSrcPRjG2OvNfSF1YnYAj/KkD+1YfhC+VeNXLB/DlDSgppxkEBaTzgnEYP8AqmvovLitrpGnhRldSmsrFwpxwwt1YHyauGZ/Wv70ZKQTxREoFdLZQgAY/mJrotyTgU0hAou1QGEz8UrY9C7bAH5qlGVnkgVKQYaU2leYzVRZbjzXW0KGaOkkVzuTj4Zekn5QNu0cQfTBHSaP5Dh/TVkqUelESV9DFVvJL7GUIgRbuD9NcWwY6U2N8wZP0riwUiVCB3JoKbC4Ix7pDaEqLyglAEqJMAAc5rzXXG3rt7yw8V3twsqQkrgM7yClBHYQjJ4jtXoXix9hNim1eWUpu1+WooSVeiJUMcSMfXHt5rrBQHXX2GXWW7JtTrDflEeYRhAjrCinOeKo6rJvUUWdPDX5G94O0Wx1XT7zUbne8q5vXQhQdWNzaIQk4P8AKazvFWkI0vWtOTpoU2u+YftpU4SFKAStAJUeCoRX1fgiwcsPCmls+WQoW4UoEfqVKj/vWZ+05lxvRrHUEMuLVZXzbm0JMwQf7gV1zxpYKOWGRvMYnhx42mtWvlrcQlf8F0OEkEEAJJM+kD0EAz1zMCvvTMxtz2ivOn7RLYUytBcZOGn0pX6sggSAYG0pMdYGIr0bSnU32nMXG1xbihtWdsesYViO/vFVdFlSbiyzq4NpSRyI6VM9JpjZnAiuFBPNaZn2BCiOMH3qF1ZxuV8DFG8uqFvNSkS2AUo+9SilupRpBtmmhChylcfFER8EfIrAZ8baI8hKm71JCjAkKEGtG11y2uo/DXjC5AIAcE54xWW80JGgoNfZo7ScJNE8woMBreelATer4wT81f8AHOg5SPrSMdf9CJun93rQR7ClPEa1PeHdRbDBc8xhSC3vHqnBifY+1MJvVmf4CT/pmvnvFF86i3XatHynnkkbgk+ntwOZjHtVWR1FssgtpJHn9poBsWHWf3fdKSud5cLCjA9MBRVIz1EHPuaq74dK3fMNpfNFEbUtOMhI2iDPrzz3ma1jbrla3NQU0wjcp11xSwEJ2xOR0OfrHFJIcXf3C1W92PzhOxouwiBsjdsgerM+4xBmuLeT5s7NIrijaFyyEJQfCjUJBT/67cmABknf07+9LagG7m3U214eXaq3JPmNNsBSYUFY/iDtn2NLtaZeEIUL9CpLZ9Lqp4yMAxJI77f5q6nTtQSlO7UWyRsBAeUknOYGYmR3jn1flD9/JVWJ2IXdGKPD1wlspjU05BKoan8xP/69oq69BfdU0pY1Mls8NoaQlQBmCA5ExH0B70/aXSmH0s3eptILiIJeWtBbOF7/AFREJKREid3MkJDpYv0bgLtxDidwEblCZEH3xj35wPTSLJOLGeOElR6G1bLU2klITKQY7Y4rptiO33q+iXzN/ZpKmYdRCXMGPYiYwR/Wa0BatqOMzW3j6lOKMfJ07UmZf4f+ZP3qpt/dP3rb/d47R9Kn7uQf1D7VZ/IXsTsP0YX4cn/D96lbn7vbBjn3ipU/kInYkfkO0ecKyNxLY9R7cdaYttVuG1oO8oMmCB0I/wCTSG4Fwp4EGSP1HOaqFK81O45nk5rN1TO09c8J/tKFnpTNnqDblwtohKXAvOwiQD3I716BovibTdXZbXauI8xwE+VIKhHNfm5h1CHAjaZV3PB9sY/rTFjqt5pd63cWjnluNKSts8wR1oJyTIfpm+f/AANo5dOIASngE5J6V5Lr7D+qrGrXdsS4VBDa0KgJUZjkSQcxAxAOKXuf2hnX2EMauwwUwPQlACZ5698du1Fubpu3H41FsAywQq3QlY2vvKylAwIQmCpQHaOIqnJLZnRipI4hNl4b0Yt3bK03L4DrtsOUgTCSMekT6t0gklJCogI3GuXjlk25bXzNslyC1aMMKUoJBIBUoxBICYAEQocGaXRpt3r2oWmlW6EPajqA33Nyp4rMJMmRACE8YzhP39v8LeENG8NMIQ2hDt8R67lxPqn+X/CP69yasjiiuZeRZ5W3UTyK20jxNeshxOlX9wjb+d1LokwJMT80O7Z17S0ld1b31jH6lJc2AZ7z7D4j3J/RiUNwBEx3qOIaCCFpTsOCDwZ703agVrNM/OTuurZZtRqbtpqNs6dm5DRSplQzCknHMRBElJkgDLeu2/7wsrbVtONw6WAGnQFHdtGNxUTMpPpVPzkCa+1/aF+zWy1WxdvNAbS1eJBUu3b/ACu/5R0Pt9vfzTw5frttPVf2jbyru1c2XbJufTcME7SnbzuBIyD+o+wpJYl+0S2GV+JH2Pg+6X4YvWyll8212oR5yjJSZMicERkR2+a9hZdaWlC0kKSoSFcSK8bYs7a609pTNrdXbBQFb23dpdQfyqgGQocEAkSlRjIrf0PxpZ6Fpt1b6mVFm2bCmFIO7fwNoOQJJHPv0FTHkUeGLli5c/Z6ilSTwRPzXyuq/tA8O6feKtHbzzHkL2rDSSoJImZPtFeMeIf2m6xdC5Fvdvtof9IbEJSgZGIE9eZzXwxeeUs7yQVTmZJ6027f6lPJ7tr/AO2CwtnG29GYL+f4q30lISO0TM+5qV4E24XUuuLAW4ozJmTUqVL2EVk7yojirlf8bcDjMGIFaV5Zlq3Q4VpWp1veZ5jcoCO/E0s3atqUtJclQwmCIUfvTbIj4FHFKUvcTkmTVnXC4ZjhOaeRYtON7vPShSVJQEjJVIJx9o+oqNWSfMLYKVFf5FmYInBHvg1NkFKxBCiEwR1GZ4rT0y/fa3q2IdQ2ndDuU08/o1gFOqY/GPMJfU22ppoFS0iYJn46e85xQWNNGy4bQm5StSQUtlORmMyOgzOP7UkpRYaaNHw54uudI1437f8ADDqkIVsgfwkkEtg9AeOe1e6aRr7GvXDy7M3C2AwAWVKIUlwLySJwCIj614LoOnuMvuuXDbS0IQHA29I8wpUPQACMnOOoB+a+s0m/uLbUn37W3sLNLyNo8orbSo7hBKdwAIJn5qnKk2qY0X7PS3vEmt2989b/ALo8xtoLg/j2ZWqZTyqRIB6cn2mtTRL1zUGVvX7LrSkOBKUpcQoAxyFIJ5Ch2OfevK7rxRraHVuNnTFtLd3ohTn5TGBz3Hc+9Z15rXiQyg3Fo2LrYtLfmrWkQQpJlMBIwOsymh82qsb4no2seMWdH05n8Sq6VdlpBWqPTKtxGe/oPFeG3l95+uv3q2mwH5eeSlICSsj1RzGSTjvX0N/rF5cMK/eimnC7hSkpCvXJ2yT16kgg56jFYT1s46i6Wt1RXsSpsBgyMEkEdIyDzzPwYRcfLFbstd63ctWCba3eW1Z71K8neTlUSZ+nxSl268Glhxx1TSwM75EzVnNNUhdn+IuEbH0pWFJAIQSrbBJIAgA88fBBoGsIbT+HRaqcLZQPU6naSZg46D/5TxirQHJme8oBpAmVBZmiukkEJ7TJPH/NcFopbeCqU8jH/Z5ot9prlm62w66CVMtunYdwSFpmCRgESJ/6Kt4EAWimy2ttYIUSIIE/P9vtUp1nTG/wdndPPtpFw4psBKpUjacqUOgyPoDUqMlH0CVAJTDDCY7MIH9qush5JQ6lCknMbR0+lC3gycpScDcZjGelTeJwSayW5exG/bLos7dtYcSylK0fqSmIpgLUBG5UdppUrMiP61MqMlR+iqV7PyxX54GSsmMkxgSeKgWr/EY+aBuHQV2cUtE2YUndE5jic1YLUOp+1DSqQPjvVpzQFtl0LKWUNCNiQAmegGBXQ6eDzAHHQcdaGTXIJOP96O0vYVJnbhlu6QEupJAyMnH9ek01b3b9s95rDhQvapMiDhQII+oJFKSZMCpu/mPxNDaRLYZSt0bzMcTXXHVuJKFuKWkiIUqR/WgZ6Vyalv2C2RLDCMIaZA7eWD/auqbZUNqrWzV82rc/QxNVJPtXCqmU5rww2xR7S2HHCtCNg7N+kf8AcVKZKj/01KdZcnsmzF93pGentUBB6/ahSdoyfvRvzHZ3Ez1FNQPJYRHOakzg1RIBSP8AvWoANhx3paIEBMSeOldCxByce1CSSdw6R2q0htJVsSraCYUJBqUiBEupMgVbzI/STS4BCo3GCT2rpEJmTxUcSBy6rkJEdJroeJwqAfkUsCYmTM966FEkUNCDJXujBT7zXSuP8X3pbor6VE557UNSB/M/mH3rhWYkT9KEOBVVqIiO1HVEC7iR71Aog5oKlmTUPP0qaoAUmcgj6mpQFEg81KbUh//Z"/>
          <p:cNvSpPr>
            <a:spLocks noChangeAspect="1" noChangeArrowheads="1"/>
          </p:cNvSpPr>
          <p:nvPr/>
        </p:nvSpPr>
        <p:spPr bwMode="auto">
          <a:xfrm>
            <a:off x="155575" y="-655638"/>
            <a:ext cx="914400" cy="137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" name="CaixaDeTexto 9"/>
          <p:cNvSpPr txBox="1"/>
          <p:nvPr/>
        </p:nvSpPr>
        <p:spPr>
          <a:xfrm>
            <a:off x="1331640" y="3789040"/>
            <a:ext cx="55446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A </a:t>
            </a:r>
            <a:r>
              <a:rPr lang="pt-PT" b="1" dirty="0" smtClean="0"/>
              <a:t>Torre Eiffel</a:t>
            </a:r>
            <a:r>
              <a:rPr lang="pt-PT" dirty="0" smtClean="0"/>
              <a:t> (em francês: </a:t>
            </a:r>
            <a:r>
              <a:rPr lang="pt-PT" i="1" dirty="0" err="1" smtClean="0"/>
              <a:t>Tour</a:t>
            </a:r>
            <a:r>
              <a:rPr lang="pt-PT" i="1" dirty="0" smtClean="0"/>
              <a:t> Eiffel</a:t>
            </a:r>
            <a:r>
              <a:rPr lang="pt-PT" dirty="0" smtClean="0"/>
              <a:t>, /</a:t>
            </a:r>
            <a:r>
              <a:rPr lang="pt-PT" dirty="0" err="1" smtClean="0"/>
              <a:t>tuʀ</a:t>
            </a:r>
            <a:r>
              <a:rPr lang="pt-PT" dirty="0" smtClean="0"/>
              <a:t> </a:t>
            </a:r>
            <a:r>
              <a:rPr lang="pt-PT" dirty="0" err="1" smtClean="0"/>
              <a:t>ɛf</a:t>
            </a:r>
            <a:r>
              <a:rPr lang="pt-PT" b="1" dirty="0" err="1" smtClean="0"/>
              <a:t>ɛ</a:t>
            </a:r>
            <a:r>
              <a:rPr lang="pt-PT" dirty="0" err="1" smtClean="0"/>
              <a:t>l</a:t>
            </a:r>
            <a:r>
              <a:rPr lang="pt-PT" dirty="0" smtClean="0"/>
              <a:t>/) é uma torre </a:t>
            </a:r>
            <a:r>
              <a:rPr lang="pt-PT" dirty="0" err="1" smtClean="0"/>
              <a:t>treliça</a:t>
            </a:r>
            <a:r>
              <a:rPr lang="pt-PT" dirty="0" smtClean="0"/>
              <a:t> de ferro do século XIX localizada no </a:t>
            </a:r>
            <a:r>
              <a:rPr lang="pt-PT" dirty="0" err="1" smtClean="0"/>
              <a:t>Champ</a:t>
            </a:r>
            <a:r>
              <a:rPr lang="pt-PT" dirty="0" smtClean="0"/>
              <a:t> de </a:t>
            </a:r>
            <a:r>
              <a:rPr lang="pt-PT" dirty="0" err="1" smtClean="0"/>
              <a:t>Mars</a:t>
            </a:r>
            <a:r>
              <a:rPr lang="pt-PT" dirty="0" smtClean="0"/>
              <a:t>, em Paris, que se tornou um ícone mundial da França e uma das estruturas mais reconhecidas no mundo. A Torre Eiffel, que é o edifício mais alto de </a:t>
            </a:r>
            <a:r>
              <a:rPr lang="pt-PT" dirty="0" err="1" smtClean="0"/>
              <a:t>Paris,</a:t>
            </a:r>
            <a:r>
              <a:rPr lang="pt-PT" baseline="30000" dirty="0" smtClean="0">
                <a:hlinkClick r:id="rId2"/>
              </a:rPr>
              <a:t>[1]</a:t>
            </a:r>
            <a:r>
              <a:rPr lang="pt-PT" dirty="0" smtClean="0"/>
              <a:t> é o monumento pago mais visitado do mundo, milhões de pessoas sobem na torre a cada ano. Nomeada após seu </a:t>
            </a:r>
            <a:r>
              <a:rPr lang="pt-PT" dirty="0" err="1" smtClean="0"/>
              <a:t>projetista</a:t>
            </a:r>
            <a:r>
              <a:rPr lang="pt-PT" dirty="0" smtClean="0"/>
              <a:t>, o engenheiro </a:t>
            </a:r>
            <a:r>
              <a:rPr lang="pt-PT" dirty="0" err="1" smtClean="0"/>
              <a:t>Gustave</a:t>
            </a:r>
            <a:r>
              <a:rPr lang="pt-PT" dirty="0" smtClean="0"/>
              <a:t> Eiffel, a torre foi construída como o arco de entrada da </a:t>
            </a:r>
            <a:r>
              <a:rPr lang="pt-PT" dirty="0" err="1" smtClean="0"/>
              <a:t>Esposiçaõ</a:t>
            </a:r>
            <a:r>
              <a:rPr lang="pt-PT" dirty="0" smtClean="0"/>
              <a:t> Universal de 1889.</a:t>
            </a:r>
            <a:endParaRPr lang="pt-PT" dirty="0"/>
          </a:p>
        </p:txBody>
      </p:sp>
      <p:pic>
        <p:nvPicPr>
          <p:cNvPr id="8206" name="Picture 14" descr="http://t0.gstatic.com/images?q=tbn:ANd9GcQzWPopiB1colxwuGYvIwMa3-CCvQhjnK5-LTEd7Z7kzT9xU65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3933056"/>
            <a:ext cx="1743075" cy="2619375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A França Metropolitana é limitada (no sentido horário a partir do norte) pela Bélgica, Andorra  e Espanha . Seus departamentos ultramarinos e territórios também partilham fronteiras terrestres com o Brasil e Suriname (na fronteira com a Guiana Francesa) e com as Antilhas Holandesas (na fronteira com São Martinho). A França está ligada ao Reino Unido pelo </a:t>
            </a:r>
            <a:r>
              <a:rPr lang="pt-PT" dirty="0" err="1" smtClean="0"/>
              <a:t>Eurotúnel</a:t>
            </a:r>
            <a:r>
              <a:rPr lang="pt-PT" dirty="0" smtClean="0"/>
              <a:t>, que passa por baixo do Canal da Mancha.</a:t>
            </a:r>
          </a:p>
          <a:p>
            <a:endParaRPr lang="pt-PT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Paris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PT" b="1" dirty="0" smtClean="0"/>
              <a:t>Paris</a:t>
            </a:r>
            <a:r>
              <a:rPr lang="pt-PT" dirty="0" smtClean="0"/>
              <a:t> é a capital e a mais populosa cidade da França, bem como a capital da região administrativa de </a:t>
            </a:r>
            <a:r>
              <a:rPr lang="pt-PT" dirty="0" err="1" smtClean="0"/>
              <a:t>Île-de-France</a:t>
            </a:r>
            <a:r>
              <a:rPr lang="pt-PT" dirty="0" smtClean="0"/>
              <a:t>. A cidade se situa num dos meandros do Sena, no centro da bacia parisiense, entre os confluentes do </a:t>
            </a:r>
            <a:r>
              <a:rPr lang="pt-PT" dirty="0" err="1" smtClean="0"/>
              <a:t>Marne</a:t>
            </a:r>
            <a:r>
              <a:rPr lang="pt-PT" dirty="0" smtClean="0"/>
              <a:t> e do Sena rio acima, e do </a:t>
            </a:r>
            <a:r>
              <a:rPr lang="pt-PT" dirty="0" err="1" smtClean="0"/>
              <a:t>Oise</a:t>
            </a:r>
            <a:r>
              <a:rPr lang="pt-PT" dirty="0" smtClean="0"/>
              <a:t> e do Sena rio abaixo. Como a antiga capital dum império estendido pelos cinco continentes, ela é hoje a capital do mundo francófono.</a:t>
            </a:r>
          </a:p>
          <a:p>
            <a:r>
              <a:rPr lang="pt-PT" dirty="0" smtClean="0"/>
              <a:t>A posição de Paris numa encruzilhada entre os itinerários comerciais terrestres e fluviais no coração duma rica região agrícola a tornou uma das principais cidades da França ao longo do século X, beneficiada com palácios reais, ricas abadias e uma catedral. Ao longo do século XII, Paris se tornou um dos primeiros focos europeus do ensino e da arte. Ao fixar-se o poder real na cidade, sua importância económica e política não cessou de crescer. Assim, no início do século XIV, Paris era a mais importante cidade de todo o mundo ocidental.</a:t>
            </a:r>
          </a:p>
          <a:p>
            <a:endParaRPr lang="pt-PT" dirty="0"/>
          </a:p>
        </p:txBody>
      </p:sp>
      <p:sp>
        <p:nvSpPr>
          <p:cNvPr id="6146" name="AutoShape 2" descr="data:image/jpg;base64,/9j/4AAQSkZJRgABAQAAAQABAAD/2wBDAAkGBwgHBgkIBwgKCgkLDRYPDQwMDRsUFRAWIB0iIiAdHx8kKDQsJCYxJx8fLT0tMTU3Ojo6Iys/RD84QzQ5Ojf/2wBDAQoKCg0MDRoPDxo3JR8lNzc3Nzc3Nzc3Nzc3Nzc3Nzc3Nzc3Nzc3Nzc3Nzc3Nzc3Nzc3Nzc3Nzc3Nzc3Nzc3Nzf/wAARCACjAOMDASIAAhEBAxEB/8QAGwAAAQUBAQAAAAAAAAAAAAAAAwABAgQFBgf/xABDEAACAQMCAwUECQEGAwkAAAABAgMABBESIQUxQQYTUWFxFCKBkQcjMkKhscHR8FIVM2JykvEXouEWJDRDRIKTstL/xAAaAQADAQEBAQAAAAAAAAAAAAAAAQIDBAUG/8QAKhEAAgIBBAEBBwUAAAAAAAAAAAECEQMEEiExUUEFExRCYXGRIjKhwfH/2gAMAwEAAhEDEQA/APSBHuKP3WMGiKgqcpWG3kmb7MaFz8Bmu6eSlZzwhbSQNYyehp+7I6Vw/AOGXfHIp7huI3ECo4A0sW1ZGT19KtcIe84b2o/sw3b3MT5Vskn7pYHfkdq8yPtFum4VF+tnrz9lRjujHJcoq2q/s6/R4U5XYVm8Q7RcKspzBNcnvVOGCIWx64q5aX9rd2hu7eZXhGcsBjGNzkdK7I6jHJ7VJWedLS5oRU5QaT+hJxTKpblv6Vmv2l4SIFm9obSW0gd22SfTGap3Ygu+0VtH7fNHJEqn2ZY2w3NtzkAbHr4VM9XCv0NN8eq9TSGhyuT94nFJN9P0NvAqLDBqnxDj3DbKcwzTgSA+8qKW0+uBtU7G/teIRs9pKJAv2hggj4Gt4ajFKW1SV+DGWmzRhvlF0GI3qOKIV3pytb2cwLTUWKqd2A9TUeJXAseHXN2ygiCJpCCcA4Ga8nu+1PaJZELTo64Eij3SBnJGPLFJ5K7Hss9bx40+nxrg+x/ani1/xiC24oA0c4dV0qow4Gcnx2yK9A04GD0pqd9A40CI2obCjEVAirTM2gJqOKKw2oeN6tMlkGXNDKYo+KZhtVJiaKpWolaKwxTHlWiZBXdKryR1d00KRRWiYjOeOq8kdaLpVd1qwKHdUqtaBSoA9BVaze1c/s3Z27Knd1EYx/iOK2FWs/jnCF4xaJatO8Cq4fKgHOAfH1/CvnNTvlikods9nSOEc8JZOk+TluBdnuLTcLimtOKNawze/wB2rOPLO3pWtw7glt2ciueJ3Uz3EyRlmfGMDrjxJ8a6Syt0s7OC1jJKQxqgJ8AMZrP4jd8PuYJrKVpXEyvGRFE7nAOCfdB5E4z41ww0uPDBP5kvPFnoZNfmz5HH5W+aVWv8OUgubj2C6vrDgtlb2zqxaWWQsSBkHA+PzqPCibPsTxK4ZsNO5RN/IL/+vlWjH2Ti9na2m4xO0BP1cWyhSd8lc8/KrknZ2GXgsfCfbmCROXLBQWIyTgj4muaODM25Nej9V2ztnqdOlsT43J9PpfcqdkOC2o4XFd3ESSTyksC6g6VztjPLlmqfZ4i77UcSv2I0RahknxbA/AGuutYYrazhtY5RtGI426tgYyPzrJ4LwK0tbG4RJTdRXWzmRdOQMgjbzzXWtPTxxiv28v8AHBxvV7lmnNu5cL7Xz/BgPZcT4TeXN5YRwX1vM7EkAOcZJxsc59M1rdlprK8glntrOO2m1aZQm+rqMHw38KGOyckCvDZcXuYLZ85ix0+BrW4RwqDhNr3MGWJOp3bmxo0uDJDKnVLnun+B63VYMmBxUrlxVWuPqWBHinKgCjY23obDNeumeFRjdqoZbjs3xOG2UvLJbuqAdSQa8gEaC7WMKCoGgDGeS45V7Vxe49h4Xd3JKjuYmbJ5ZxtXicZPtUWvcF1yGGBufPaoyMuBt9gFRu0tqJCoeISNGT1JXBH88K9XYjJ3z0rw/hl49hxKCeLd4mDhc+HTw5Zr2yCVLiCOaIgxyKGU+INXiZOTgljahsN6MRtQmG9bIwBkVADeineoVaZJEioPRSKgVqkwAkbUNhVgjagsu9WmZtEBUGFFxTOuBVJiKzrVZ1q6y0B0rWLEUymTSo2k0qsD0ELT6R1FExTEV87Z6pBs4ONjjn4VhcP4Gpjtpb1RritI4lj1EFGByxJB3yd/hW8RSAxUPHGTtlwySgmonNXHZsvb28SzRAAEzExbyMWBLA56jI3qM3Z91t5XjZHnaNsgJp71jKHOT4HGn0zXSPzqOKlabHXBqtVkVKzAfgk5NtMWgxBok7iKHSSwfUwXB6nA+Fa/DLR7WwjhkIMm7Pj+okk/iTVlaIKccUYO0RkzzmqYBkxUdAqywzQ2GK3UjDagDL4UMirDcqGVq0yGjkfpIuvZ+zxhGQ1xIqHT0A3P6V5TI/ds7DToV1y6++M58P8Aau0+ky6e54pHaop0264yDhSx3I5elcdaKDLApTRrlUZi3zvyH+9RJlxXAFzpu5QAW0ysDpOkbHqK9T7CX3tPCDbMxMls2kZXHunlj8q8v4quZI3dhKZlG2MAsNiQfPY4866PsbxI8L4hC83eJE+IpUzqGP6j12ON/WrxumKatHqeKgy0UYxtypsVvZjQArio4qwVqJWrTIaA4psUUrUcU0xUBdaGVqyVzQ2WrUiWivikwzRCunamIq7JorMKE61bZaAwq4shlfT5UqIRSrTcI7wrTYI6UWmxXzp64IjPOmxRGFQ5U0xMGy1ECikZpAVaYiAXFJuVSxTYp2BAGpE7U2MVFjg7U/UCLYzzqlxO7isLKa7lJAiUtgdfAVkXvbrs5Z3cltNxOISRtpbALAHqMgYrlO2PbLh/ElhteHX8XcKdcrsPtHfAHh6mqIZzF3cSXPEHneNpHkdmYvuSTzGOm3T9edW17uK5mdbjSI0LDAyc8uhOdyPDzporoJNLLDdQvrXQRJpJx5Z+8NsGhvPA0UxjjjZpZVUnGGAA1asZxzx671MnaLSC2xSSF4g/sxUllWQctjqwds7Y9KawlEczRIjh2GzDJBYczjr5UC3ke2lEhYXAUnGASdwcjPQePMUSTXazaLMd3HE2YmBySpGdjz3G34UoMGep9j+Ke28PFtLMslzbqATyLL0OOlb/ACryjht+3CryO6tI1nm21iHdmXqCTjIxmvTrO7hvbZJ7dsowzywR5Y8a6ouznlaLGaaoats0watEZ2TJpDehk06Ng06FZJ+VAc0ZqGy5oiDB/a50xUeNMyFeRqBJrVKzOwwQEUF4udMHZeTUzzvjmKaTC0Q7sUqGZZM86VXTJuJ3lKlSrwj1RjUStTNNQAPFIjFTqLCgCNMRT0qokGwwM15t9L3HOIWEdnw2yuEto72Nu8kJwSM4056Dxr0tiMYryz6XEsrziXD1muUAgjcSRI3vkkggD+bVSYHl0vDLnQAVOoZzvnwqtLYTkbKSAu/51tTezyzAB4wuwSNW0lMcvPNAa2QZSO6BYHOCwzjlg9aVjoyWsZBKcqSmr7WKCLSYKSwb7OoHFdLZcOVQ1xNM3dID7utjrboAc/GqRtbk+8ZcdfccDY+oP50hmN3E4XPvA5xzPgabFxHGpUv1P2iOtbXsl77wSZCQQBn8ah3N4BkZfIzggaf3oCjL727SRALiVc6dwxqzFxbi0RKx39yucnaVhv8AOtS4s5/Z0ng0adOJAVBKN6Z3B6Hyqr3dxuVtkJA2yuM5/njRbFROz7XdobOdZ04jPIIypKyPqUjwIPPlXs3ZftFado+GLd2p0yA4mhPONscvMeB8K8YEJdWjmSKN3GAwQlVI3Gf+mfjXpX0WcOlsOB3LTqBNNdMTpYHZVAG46c66MEm3TMcsaVna03WlTMcV2HKFyCKiQcZFBLGpJIQMZophYOTOaiRgUSRgaCxyKtEsYkUNiKbNMa0SIZH4GlTEnNKqEd9SpHlXmc/0u2dvcSRScNmAV2UHXucEjw8q8FKz1z0yo15xH9MHCG+3ZXI9DVhPpb7PN9pLhfUCntYrO/pEVxQ+k/s7jLyTRg45pyzkj8AaOn0k9mH532j/ADLS2sLOqNRkZY0ZnYBVGSScYrmZPpA7NaGaK/WRgMhBgE1x3Fu1L8cutE83dWCnJiikALeWr+eWKpJiZs9qe3ESzHh3CGZ5yCGmVScDONv5+9eYdplKcSjdzK8hUe8z5yckZ8twdtsV0ovreG6a4srJI5gh7oxICBkZ0nc9edYXFprvWJEieSRl3IiJGfl+1XJJISuzMuLpom/u0llbOrSp93PwoC20tyyx2793LIQEV9gfjsR8jU5LWS8fLLPETv8AYYr+PKr0cQ4JZyXkgV7yQaIVXcKPH1rKyzM7TTrawxcKt5Naw+9Mx+/IRzrn1ncbayB5Ci37MzapM6iTknrVQN4EU0Syx7VKDlXbnnPKnW8nGPrDtVYb0jQBscI4zPZ3yyySO8R2dM7EelavFIrqGSK4sy9xaTjKOmxGeh/m9ctAmuQDqR+FdJwDjEFhEbO4jMlk+VY5OVz19PypMoUdw7KqyXJhl57DVn1IArT4JxvinDeIxxWMisrNiRZXxn9qzeMcPksWS4hC3FlL9iYcwfAkY+BpoAZYVExkjA3TfJHp5euaqMqdoUlao9k4L2gtuKExuDb3SnDxPtv5HrWsd+ucV4m95II4u6udMkfuw3Dk5Y55Gu64L2kvbOygPGNE8JwpuIiCUJ5Bh0rthkvs5Z4/B2GKbGOVRtrqC6iWa3kWSMjOVqZroi7MGqIGoNRDUGFUiH0C5VE1NhiomtESDOaVTFKmBt8d7QWdo3sSXduLpiFKtKq6M8i2Ty/TPXFeDdr7VbbtHfpayi4g70tHMjBgwODzGx61mXE95HKQJ5QuTjL5qMN5ed4S7vIqAswAHIV4fCR6tAnUpHgg6n/Aef8AOlChj7yQByVUAljjko51McRvcbTZ9UB/SirxG6FvKz6SdlH1Yx8aVhQO+lYlUZcEjW48GI2HwGB86rwv9bq+7GNZ88fwCjnicxOWigYnqU50pbv6lGMEeqQksApGBnpvv19KLCikW1HDbVcDGOz8GERbP+J9h/yjNQF3EM6rGJsj+pv3qxc3tvrZGs0YbEkOR05bg8qLHRmZI5DHPlU5JHRgFZlIUZwepGf1q3HLYzSLGbMpqONRnwB/y1F5+HSOXe2nBz9xwR+VKxkLW5uSswFxNuoVcORuzKvj5083E7xZ5jFd3CrrbTiVsYz61YtpOHe+yR3C6NMhyV30nOOe/wD0qtjhjZ1SXSknnoB/WgCQ4rxDudbXk+Q2MFs9M9RTR8YvWlQNPqUsAdUaHbPmKl7PYezg+0zBNZGpozzx6Gorb8ODAi+YEEHeNv2pAEvOJTpo2gOrXnVbp0YjwoMfEXkJ1W9m2FJ/8MvQZ/SrF7b2jmPVfImS7rqQjIY5FChsrdZkK8QgYk4xnGc0ACXiWnf2Cx/+Ej9atvexC3MosLVjoR/vDnqU8m8QR8aq/wBmKPdF9bZG27iraWJNr3ftNuzd0y7SA/eVl/HPzoALZdp5rWP2eK1hETMfd1sRvz50CbjELu/eWAVmznRORnffpVY8IuDyaHPT3xU5uE3TyFwEOoaiNXI0AX7e/tzbiQWjnKvlDKGyRjxHgcg+VSj7SIi6At0keQSnfKy/IrVWx4fdwqyugb31kA1cyNiPLKk1Wfg94sjiOIugJAbI3HSqUmugdM6Lh3bE8LumaEXC77x6lK10tv8ASZ3kQb2DVsQcY3IGfyyfgfKvOJeG3hVGW3fKjBXw8D8vyovD7O7ilKvE6LIDhyMhHXdWPlkY9DVxyyXTIeOMu0ehp9KVowyeHygeOR+9F/4ncO5SWkwPgBXmF1YXCz5S3lVHGoAj7JP3fhv+FCa3uHiGYZMpsdtyOnyrT4iZHuYeD1lfpE4ZIuRBPhc528OfTzpl+kXgpOnMoPhpP7V5ZYiWKZUkV41kOzMpIRuh+ex8iaFeWzxynQjaTuAB9k9Rny6eWKpaqYnp4eD1v/iFwPrJJ8j+1KvIcg/bhkLdSNs0qfxeQn4eHg6iSNZJC7Ludh4etVrj3E7mIe7N9og7gDp86vmMMxNtPJpAAKsc+94at8fHHhzqqj3kbEToUDNzeUIR/lG+3rXKdIEWsWjOTjnjFQmiLiK1AIRcuxAzqJrQBw5USq0hGUjf7Z8N/wCGgK0uorLEWYPgusS7eoJ/WkBXNmoXp8jUZYluJQp0xrEojAO3LmfiSa0ER1Uue4I0alC7ufMgA7emaa3ikmC6YyhwSSEIDeeMgj4jFAFD2KIMuSpGRkA71F7YXc8s4ChXcsq5G38FbNxbGG37wq3hsGbJPgM1mxvL7iQ+yFj/AOW74YfDJzSAFDaR206yyqGRVY4xnJwcUBOGPoGVbl4VbkkkEEszWyFBIIiPeBZjvgArnkPxqY78YHsI06ckq4GB5ggEUAUlsljguVdfrGCBM/5tz8hQjw1scm+VXWuF7kTCA920vdhll5sATgbUUTMEy1rchQM69fu/6s4oAzjYoLGMAfWd+2fTAx+tBawbGQK0vaI1WKVVkAkZ9D5T3yCMgHVvjapm6Lqw0XWBjOqPl+NAzOuLHAg7vcGBC2+cHG9BjtHSeLdlHeDJHTetWOaFAn98AUXBMWSRvv1qMk8M8ZCyOOhPcscfIUg4M24sXW4lUe9pdhqPM70rOzdpJ4w2kmFz7v3iN8GtgzwKzDWQOY1xOD/9aC0ts8qOLiMKM6hhhnIxjdaA4MX2IgZ04+FHW1kfhwIO0cxUoByJHP8AT4VrCe2K4ae29QwqEbwLJI3tVuUcZC96uMj4+dAcGG0DopIB+dWryCYzK+skSRq6kbDBFabPbyJjvbcbZ/vVP608Aj7pBJLC5BIX61T7vMY39aYjKsluDdLErZZwVXVvuRQs3SHaaVSOfvGtaWKN9LQNGJFIZSHHMfGjtGr+8yIS25Ooc/8AegDJSa8ey7xZZMJJpY6jq35ZPhtQxfXqMpNzMQDuNZ3HhWrHaywzEKmIZFw457cxTSWiyK2IWGOp/wBqAKN1dcQjmZe/kUEZC5yMEedNBf30qyoJXdwuoEnkBzq9HFI8WmZCTEMIMHJU786E9u8EizWyHvFPIigCj/aF8eU7f6R+1KtEWcbgNp5jNKiwNY8Qg7yOQSxlM6THKmFX0OnfkfD1qyZoHESW7wuQxMcBKgHGd89Ovh++TFw3GJbpoIgP6FGfjn8q1+HeyqpWGb3XPvEox885ximBGQJICsSwDGGeMAksT/iGNuXMdOtPdmyggUXehI1bKmdskHOQB1/GqV7Pxk3bCCSBYlOVdgp1f6s/lUx399btBxmSCVSMpoGGVvEEAA0AWbK84TcTkLdq0xPVGB+ZGKz+0EtvbSi3n4jd7jUY4YAFweW+R896qf8AZ72Rtcl1IhPIrHnIOMY3351sNBb8QSKC6USGNhokkXGTjIBIyCD8vkaAAWN3Y8WuFhtpp4VjTSkMiARlfPBOT64qtfDhVpcTQtPAlyCQWjt2dVPgQcj5VZi4Zb2lw7W9szTJkqe8JDeW38/SzcWdrdq9xcwxtOAABKPtjpg7fjQA1qI+KQIllxBO4giAeNl0kt94tkDA9OVZWng63DlLy0STPuv3zuo/AY9cmtC1EVmuIRaxo32lUgEnI226Yz+PlSuG4ekqGCSBI+Z2AYHw2H8+dAB5oZW4dZubqzSFELSTF9i7H7p2I2B3yKzrayguLl3tLvvpCQF1XalceeDq/OrcF/ZpG0c9xG+ANLRgjDb528P2qv7fAv8A6ti2DnERI3G3470hl+bh949rZxpaW+tDJ3jFwNGeWDvz9PWqR4Rc97KXe7lBIKq+NGfXB2/9op7vilnO6GNpY1U++qrsxH6fzNQtuL20SlJTLOCuFZ13ByTnPxA+HrQBZnsZmsrPFhH7REzxY1KO7UHIIJBGKqS8OumMsd5NNLHswiaLIz4aj7vxFCPEbcYYTXJfBPIY3GPlyOKNc8ZtZihXv4sAFwmMORj9uX60AWLm1keGC4S0lS7H/d3GzHSB7rb7Hbr8KpiyuGkCTyiQJhkEaFWBz05KDnzNFteL2kSuHaeUFcKWXdd85+Gwx5edDXikY+zez5yTgps22MenXx+dAFi7tzJGbmG0nSWR9E0TRGTQxGzBcjY+IB3qvBBcpdK9y0bSQqMCLOojljTsPXIq1Pxm3fu+4uXiAUBsoTkj8s4/GiWPE4yzRy3eslSI9CkEtnYYx4YHxPlQFWUby2RLYS20LnW+Cs8RkMJ/p23A8Dg1GC3K3Exvo4myMPFG2pj4YXmp89vlWiOJ3iKjvNGVJKgMSOQ5DI55HpU+IFpe6ZJ5mJRSe7cpp8zjbx3/ABpWg2syLi2ihihkto4ZQxwJJozqz1U4GFPw36GmhsooreRb2FY2G6mPTK69TsBy8ifGtuwmuWSWEzzZIYJJKQ5yOWDpG/UAk1lrHfJMZYuI3RGoH6y2Dgnx/wCuNqLXkNrK11bx27ottbWpRz7kgJ1OfUrgeYq/E8S26C+UxsTjGA2n/Njl+FG4rJxJ7a3ltbqK2BBLyKmBIehGxx/PSqnCJuKRXqLdm0nj1/We4A6E8zgAHNO0goa47kSLCkywMBlEb3VbzBBwR8ad4MFHk1MWXcasoh9Rg1ncRuONtcv9WTB3jGMGFSuM9BitDh3FZE4ddyXdki+zqGGE7vWT5ftTvwFFORLiRyzzSAnoocD4AbUqrHtOpOfYUHkJT+1KixHQW0hYKLhDECmdaNkIQfTGCMfjVadkZ5Q96oBGlWU5ZfPr5etYl5dxju2huGncj3hJGV0HHQ5OaoTX0w2V8E+FD4A7FeK26JJG2udSSVyPs5G+CeVUH4pbwgL3SYG41v4jH5E1zAkkkHvsx9TTCMA759aQHSSdoiyLGHQqv2QATQW41MykmV1AIGAADWBIfujljn0+VWS6yBgiaVOCBnfl4n1oAs3PGJs+8zt6uTQHvpSMrowRzxvVa6Op9QGASdqECRt0oAsteznSAwG3QVE3Mo5yHPgMUPYrlefShEEHfnQBYFzI+zSFT0wTihu8gOCzE+OrnQ+tWrNIHkRb2WWOHUQxSMOVHiMsM+mRQuQAMxyPePKkpIIYtjb50cRwG3Mgl+uB+wIyRjxznY56Y881XY5xueW+fGnQE9YYERkofD+qhg6TvtTb8h1qajUuCNsbGkBMnCHNQTUAHJ0r488/DrU3bQg2+NCILPknflvyFABTKSD3RwefvHcjyolldtDOryM7JhlIDbkEEbfOq+kBWIkTIbAAO557jy/eko1ktyPVvGk0mBpXHGO8Z2WIqWMrY1dX2B+AzVo8cWSJ1MTBXjKnUwILEMpI28GOKwsgHIG/jUSWJyTk+NTsiXvZuDjkZ7wtFLl5GLAMMBSMADwI5+e3hVgdpYySWtXYOTrUuCPtZA3Hhsfwrm98ZqYGF32zSeKDD3kjag7QyIoWTVIBgY22wwPTyFWf7egN53mjC9MABuWOY28PhtXM6iBhFx59TSB8edNwV2JSdHTtxeCchnDF8MNQYAgE8uWfnvVmPilv3Ekbh9ROzHfSB08/1rkVGTnwpmkYNsSB5GqSpCbs6OUxPIWF1Fg/1Qb/AJUq5vvpBydqVMRYXcnPhTBQWGR1pUqYCHNvWk5I5UqVIAZNEXZRjwH50qVACuOQoVKlQAl+6OhNTXdCTvilSoAaIAk58KiCWHvHO+KVKmBNtmBGxOM4pSgBlpUqQDRgNIoPI1IHMjDoOlKlQA43IB60H7xpUqAJxgGTff3c0xJfdjkjYUqVADDdaH1NKlQAUACBnx7wOxoTkncmlSoAc8qkv2aVKgB160PqaVKgCQG1KlSoA//Z"/>
          <p:cNvSpPr>
            <a:spLocks noChangeAspect="1" noChangeArrowheads="1"/>
          </p:cNvSpPr>
          <p:nvPr/>
        </p:nvSpPr>
        <p:spPr bwMode="auto">
          <a:xfrm>
            <a:off x="155575" y="-639763"/>
            <a:ext cx="1866900" cy="13430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3847283" y="2967335"/>
            <a:ext cx="14494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FIM </a:t>
            </a:r>
            <a:endParaRPr lang="pt-PT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</TotalTime>
  <Words>455</Words>
  <Application>Microsoft Office PowerPoint</Application>
  <PresentationFormat>Apresentação no Ecrã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Fluxo</vt:lpstr>
      <vt:lpstr>França </vt:lpstr>
      <vt:lpstr>Apresentação do PowerPoint</vt:lpstr>
      <vt:lpstr>Torre Eiffel </vt:lpstr>
      <vt:lpstr>Apresentação do PowerPoint</vt:lpstr>
      <vt:lpstr>Paris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</dc:title>
  <dc:creator>Aluno</dc:creator>
  <cp:lastModifiedBy>Min. da Educação</cp:lastModifiedBy>
  <cp:revision>4</cp:revision>
  <dcterms:created xsi:type="dcterms:W3CDTF">2010-12-10T08:23:54Z</dcterms:created>
  <dcterms:modified xsi:type="dcterms:W3CDTF">2014-08-26T17:59:30Z</dcterms:modified>
</cp:coreProperties>
</file>