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notesMasterIdLst>
    <p:notesMasterId r:id="rId9"/>
  </p:notesMasterIdLst>
  <p:sldIdLst>
    <p:sldId id="256" r:id="rId2"/>
    <p:sldId id="258" r:id="rId3"/>
    <p:sldId id="259" r:id="rId4"/>
    <p:sldId id="264" r:id="rId5"/>
    <p:sldId id="261" r:id="rId6"/>
    <p:sldId id="262" r:id="rId7"/>
    <p:sldId id="263" r:id="rId8"/>
  </p:sldIdLst>
  <p:sldSz cx="9144000" cy="6858000" type="screen4x3"/>
  <p:notesSz cx="6858000" cy="9144000"/>
  <p:defaultTextStyle>
    <a:defPPr>
      <a:defRPr lang="pt-P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505" autoAdjust="0"/>
  </p:normalViewPr>
  <p:slideViewPr>
    <p:cSldViewPr>
      <p:cViewPr varScale="1">
        <p:scale>
          <a:sx n="103" d="100"/>
          <a:sy n="103" d="100"/>
        </p:scale>
        <p:origin x="-20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2850B0A-650A-4A7C-8E83-05BDBC5BA2EB}" type="datetimeFigureOut">
              <a:rPr lang="pt-PT" smtClean="0"/>
              <a:t>20-11-2014</a:t>
            </a:fld>
            <a:endParaRPr lang="pt-PT"/>
          </a:p>
        </p:txBody>
      </p:sp>
      <p:sp>
        <p:nvSpPr>
          <p:cNvPr id="4" name="Marcador de Posição da Imagem do Diapositivo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PT"/>
          </a:p>
        </p:txBody>
      </p:sp>
      <p:sp>
        <p:nvSpPr>
          <p:cNvPr id="5" name="Marcador de Posição de Nota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E4CC0BE-4E9D-49EC-9046-BF8FB95161D8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1938611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4CC0BE-4E9D-49EC-9046-BF8FB95161D8}" type="slidenum">
              <a:rPr lang="pt-PT" smtClean="0"/>
              <a:t>1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75901384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4CC0BE-4E9D-49EC-9046-BF8FB95161D8}" type="slidenum">
              <a:rPr lang="pt-PT" smtClean="0"/>
              <a:t>2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75901384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4CC0BE-4E9D-49EC-9046-BF8FB95161D8}" type="slidenum">
              <a:rPr lang="pt-PT" smtClean="0"/>
              <a:t>3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75901384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4CC0BE-4E9D-49EC-9046-BF8FB95161D8}" type="slidenum">
              <a:rPr lang="pt-PT" smtClean="0"/>
              <a:t>5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7590138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PT" smtClean="0"/>
              <a:t>Faça clique para editar o estilo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270875-E729-438F-AD64-DA10B3256A5A}" type="datetimeFigureOut">
              <a:rPr lang="pt-PT" smtClean="0"/>
              <a:t>20-11-2014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C85B3-BB92-4040-8F52-E774985663BC}" type="slidenum">
              <a:rPr lang="pt-PT" smtClean="0"/>
              <a:t>‹nº›</a:t>
            </a:fld>
            <a:endParaRPr lang="pt-PT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pt-PT" smtClean="0"/>
              <a:t>Clique para editar o estilo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270875-E729-438F-AD64-DA10B3256A5A}" type="datetimeFigureOut">
              <a:rPr lang="pt-PT" smtClean="0"/>
              <a:t>20-11-2014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C85B3-BB92-4040-8F52-E774985663BC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pt-PT" smtClean="0"/>
              <a:t>Clique para editar o estilo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270875-E729-438F-AD64-DA10B3256A5A}" type="datetimeFigureOut">
              <a:rPr lang="pt-PT" smtClean="0"/>
              <a:t>20-11-2014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C85B3-BB92-4040-8F52-E774985663BC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c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270875-E729-438F-AD64-DA10B3256A5A}" type="datetimeFigureOut">
              <a:rPr lang="pt-PT" smtClean="0"/>
              <a:t>20-11-2014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C85B3-BB92-4040-8F52-E774985663BC}" type="slidenum">
              <a:rPr lang="pt-PT" smtClean="0"/>
              <a:t>‹nº›</a:t>
            </a:fld>
            <a:endParaRPr lang="pt-PT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270875-E729-438F-AD64-DA10B3256A5A}" type="datetimeFigureOut">
              <a:rPr lang="pt-PT" smtClean="0"/>
              <a:t>20-11-2014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C85B3-BB92-4040-8F52-E774985663BC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270875-E729-438F-AD64-DA10B3256A5A}" type="datetimeFigureOut">
              <a:rPr lang="pt-PT" smtClean="0"/>
              <a:t>20-11-2014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C85B3-BB92-4040-8F52-E774985663BC}" type="slidenum">
              <a:rPr lang="pt-PT" smtClean="0"/>
              <a:t>‹nº›</a:t>
            </a:fld>
            <a:endParaRPr lang="pt-PT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pt-PT" smtClean="0"/>
              <a:t>Clique para editar os estilos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270875-E729-438F-AD64-DA10B3256A5A}" type="datetimeFigureOut">
              <a:rPr lang="pt-PT" smtClean="0"/>
              <a:t>20-11-2014</a:t>
            </a:fld>
            <a:endParaRPr lang="pt-P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C85B3-BB92-4040-8F52-E774985663BC}" type="slidenum">
              <a:rPr lang="pt-PT" smtClean="0"/>
              <a:t>‹nº›</a:t>
            </a:fld>
            <a:endParaRPr lang="pt-PT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270875-E729-438F-AD64-DA10B3256A5A}" type="datetimeFigureOut">
              <a:rPr lang="pt-PT" smtClean="0"/>
              <a:t>20-11-2014</a:t>
            </a:fld>
            <a:endParaRPr lang="pt-P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C85B3-BB92-4040-8F52-E774985663BC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270875-E729-438F-AD64-DA10B3256A5A}" type="datetimeFigureOut">
              <a:rPr lang="pt-PT" smtClean="0"/>
              <a:t>20-11-2014</a:t>
            </a:fld>
            <a:endParaRPr lang="pt-P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C85B3-BB92-4040-8F52-E774985663BC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270875-E729-438F-AD64-DA10B3256A5A}" type="datetimeFigureOut">
              <a:rPr lang="pt-PT" smtClean="0"/>
              <a:t>20-11-2014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C85B3-BB92-4040-8F52-E774985663BC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PT" smtClean="0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270875-E729-438F-AD64-DA10B3256A5A}" type="datetimeFigureOut">
              <a:rPr lang="pt-PT" smtClean="0"/>
              <a:t>20-11-2014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C85B3-BB92-4040-8F52-E774985663BC}" type="slidenum">
              <a:rPr lang="pt-PT" smtClean="0"/>
              <a:t>‹nº›</a:t>
            </a:fld>
            <a:endParaRPr lang="pt-PT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pt-PT" smtClean="0"/>
              <a:t>Clique para editar o estilo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1C270875-E729-438F-AD64-DA10B3256A5A}" type="datetimeFigureOut">
              <a:rPr lang="pt-PT" smtClean="0"/>
              <a:t>20-11-2014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17AC85B3-BB92-4040-8F52-E774985663BC}" type="slidenum">
              <a:rPr lang="pt-PT" smtClean="0"/>
              <a:t>‹nº›</a:t>
            </a:fld>
            <a:endParaRPr lang="pt-P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jpeg"/><Relationship Id="rId13" Type="http://schemas.openxmlformats.org/officeDocument/2006/relationships/image" Target="../media/image16.jpeg"/><Relationship Id="rId18" Type="http://schemas.openxmlformats.org/officeDocument/2006/relationships/image" Target="../media/image21.jpeg"/><Relationship Id="rId3" Type="http://schemas.openxmlformats.org/officeDocument/2006/relationships/image" Target="../media/image6.jpeg"/><Relationship Id="rId7" Type="http://schemas.openxmlformats.org/officeDocument/2006/relationships/image" Target="../media/image10.jpeg"/><Relationship Id="rId12" Type="http://schemas.openxmlformats.org/officeDocument/2006/relationships/image" Target="../media/image15.jpeg"/><Relationship Id="rId17" Type="http://schemas.openxmlformats.org/officeDocument/2006/relationships/image" Target="../media/image20.jpeg"/><Relationship Id="rId2" Type="http://schemas.openxmlformats.org/officeDocument/2006/relationships/image" Target="../media/image5.jpeg"/><Relationship Id="rId16" Type="http://schemas.openxmlformats.org/officeDocument/2006/relationships/image" Target="../media/image19.jpeg"/><Relationship Id="rId20" Type="http://schemas.openxmlformats.org/officeDocument/2006/relationships/image" Target="../media/image23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9.jpeg"/><Relationship Id="rId11" Type="http://schemas.openxmlformats.org/officeDocument/2006/relationships/image" Target="../media/image14.jpeg"/><Relationship Id="rId5" Type="http://schemas.openxmlformats.org/officeDocument/2006/relationships/image" Target="../media/image8.jpeg"/><Relationship Id="rId15" Type="http://schemas.openxmlformats.org/officeDocument/2006/relationships/image" Target="../media/image18.jpeg"/><Relationship Id="rId10" Type="http://schemas.openxmlformats.org/officeDocument/2006/relationships/image" Target="../media/image13.jpeg"/><Relationship Id="rId19" Type="http://schemas.openxmlformats.org/officeDocument/2006/relationships/image" Target="../media/image22.jpeg"/><Relationship Id="rId4" Type="http://schemas.openxmlformats.org/officeDocument/2006/relationships/image" Target="../media/image7.jpeg"/><Relationship Id="rId9" Type="http://schemas.openxmlformats.org/officeDocument/2006/relationships/image" Target="../media/image12.jpeg"/><Relationship Id="rId14" Type="http://schemas.openxmlformats.org/officeDocument/2006/relationships/image" Target="../media/image1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907704" y="1772816"/>
            <a:ext cx="4392488" cy="622920"/>
          </a:xfrm>
        </p:spPr>
        <p:txBody>
          <a:bodyPr/>
          <a:lstStyle/>
          <a:p>
            <a:r>
              <a:rPr lang="pt-PT" dirty="0" smtClean="0"/>
              <a:t>Bandeira da Inglaterra</a:t>
            </a:r>
            <a:endParaRPr lang="pt-PT" dirty="0"/>
          </a:p>
        </p:txBody>
      </p:sp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259632" y="332656"/>
            <a:ext cx="7175351" cy="1793167"/>
          </a:xfrm>
        </p:spPr>
        <p:txBody>
          <a:bodyPr/>
          <a:lstStyle/>
          <a:p>
            <a:r>
              <a:rPr lang="pt-PT" dirty="0" smtClean="0"/>
              <a:t>Inglaterra</a:t>
            </a:r>
            <a:endParaRPr lang="pt-PT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9752" y="2636912"/>
            <a:ext cx="3776960" cy="2016224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281678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 advClick="0" advTm="0">
        <p14:honeycomb/>
      </p:transition>
    </mc:Choice>
    <mc:Fallback xmlns="">
      <p:transition spd="slow" advClick="0" advTm="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2555776" y="2420888"/>
            <a:ext cx="4392488" cy="622920"/>
          </a:xfrm>
        </p:spPr>
        <p:txBody>
          <a:bodyPr>
            <a:normAutofit fontScale="92500" lnSpcReduction="20000"/>
          </a:bodyPr>
          <a:lstStyle/>
          <a:p>
            <a:r>
              <a:rPr lang="pt-PT" dirty="0" smtClean="0"/>
              <a:t>A Inglaterra localiza-se a oeste da europa</a:t>
            </a:r>
            <a:endParaRPr lang="pt-PT" dirty="0"/>
          </a:p>
        </p:txBody>
      </p:sp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187624" y="404664"/>
            <a:ext cx="7175351" cy="1793167"/>
          </a:xfrm>
        </p:spPr>
        <p:txBody>
          <a:bodyPr/>
          <a:lstStyle/>
          <a:p>
            <a:r>
              <a:rPr lang="pt-PT" dirty="0" smtClean="0"/>
              <a:t>Localização   </a:t>
            </a:r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5863306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0" y="2276872"/>
            <a:ext cx="8676456" cy="4581128"/>
          </a:xfrm>
        </p:spPr>
        <p:txBody>
          <a:bodyPr>
            <a:normAutofit/>
          </a:bodyPr>
          <a:lstStyle/>
          <a:p>
            <a:r>
              <a:rPr lang="pt-PT" dirty="0" smtClean="0"/>
              <a:t>Batalha de Crecy durante a guerra dos cem anos ( iluminura do século xv ).</a:t>
            </a:r>
          </a:p>
          <a:p>
            <a:r>
              <a:rPr lang="pt-PT" dirty="0" smtClean="0"/>
              <a:t>A Inglaterra  é o território mais extenso e mais povoado do Reino Unido.</a:t>
            </a:r>
          </a:p>
          <a:p>
            <a:r>
              <a:rPr lang="pt-PT" dirty="0" smtClean="0"/>
              <a:t>A Inglaterra foi colonizada pelos  romanos entre 43 d.C. e princípio do século v.</a:t>
            </a:r>
          </a:p>
          <a:p>
            <a:r>
              <a:rPr lang="pt-PT" dirty="0" smtClean="0"/>
              <a:t>A partir de então começou a invasão  de uma série de povos germânicos ( anglos , saxões e </a:t>
            </a:r>
            <a:r>
              <a:rPr lang="pt-PT" dirty="0" err="1" smtClean="0"/>
              <a:t>jutos</a:t>
            </a:r>
            <a:r>
              <a:rPr lang="pt-PT" dirty="0" smtClean="0"/>
              <a:t> )</a:t>
            </a:r>
            <a:endParaRPr lang="pt-PT" dirty="0"/>
          </a:p>
        </p:txBody>
      </p:sp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755576" y="188640"/>
            <a:ext cx="7175351" cy="1793167"/>
          </a:xfrm>
        </p:spPr>
        <p:txBody>
          <a:bodyPr/>
          <a:lstStyle/>
          <a:p>
            <a:r>
              <a:rPr lang="pt-PT" dirty="0" smtClean="0"/>
              <a:t>História de Inglaterra</a:t>
            </a:r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5863306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ítulo 1"/>
          <p:cNvSpPr>
            <a:spLocks noGrp="1"/>
          </p:cNvSpPr>
          <p:nvPr>
            <p:ph type="subTitle" idx="1"/>
          </p:nvPr>
        </p:nvSpPr>
        <p:spPr>
          <a:xfrm>
            <a:off x="1527278" y="2114833"/>
            <a:ext cx="5637010" cy="882119"/>
          </a:xfrm>
        </p:spPr>
        <p:txBody>
          <a:bodyPr/>
          <a:lstStyle/>
          <a:p>
            <a:r>
              <a:rPr lang="pt-PT" dirty="0" smtClean="0"/>
              <a:t>Existe 49 milhões de </a:t>
            </a:r>
            <a:r>
              <a:rPr lang="pt-PT" dirty="0" smtClean="0"/>
              <a:t>habitantes</a:t>
            </a:r>
            <a:endParaRPr lang="pt-PT" dirty="0"/>
          </a:p>
        </p:txBody>
      </p:sp>
      <p:sp>
        <p:nvSpPr>
          <p:cNvPr id="3" name="Título 2"/>
          <p:cNvSpPr>
            <a:spLocks noGrp="1"/>
          </p:cNvSpPr>
          <p:nvPr>
            <p:ph type="ctrTitle"/>
          </p:nvPr>
        </p:nvSpPr>
        <p:spPr>
          <a:xfrm>
            <a:off x="755576" y="260648"/>
            <a:ext cx="7175351" cy="1793167"/>
          </a:xfrm>
        </p:spPr>
        <p:txBody>
          <a:bodyPr/>
          <a:lstStyle/>
          <a:p>
            <a:r>
              <a:rPr lang="pt-PT" dirty="0" smtClean="0"/>
              <a:t>população</a:t>
            </a:r>
            <a:endParaRPr lang="pt-PT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632" y="3140968"/>
            <a:ext cx="5904656" cy="3456384"/>
          </a:xfrm>
          <a:prstGeom prst="rect">
            <a:avLst/>
          </a:prstGeom>
          <a:ln w="127000" cap="rnd">
            <a:solidFill>
              <a:srgbClr val="FFFFFF"/>
            </a:solidFill>
          </a:ln>
          <a:effectLst>
            <a:outerShdw blurRad="76200" dist="95250" dir="10500000" sx="97000" sy="23000" kx="900000" algn="br" rotWithShape="0">
              <a:srgbClr val="000000">
                <a:alpha val="20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206702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2051720" y="3140968"/>
            <a:ext cx="4392488" cy="3240360"/>
          </a:xfrm>
        </p:spPr>
        <p:txBody>
          <a:bodyPr>
            <a:normAutofit/>
          </a:bodyPr>
          <a:lstStyle/>
          <a:p>
            <a:r>
              <a:rPr lang="pt-PT" dirty="0"/>
              <a:t>Umas das tradições de Inglaterra é o chá </a:t>
            </a:r>
            <a:r>
              <a:rPr lang="pt-PT" dirty="0" smtClean="0"/>
              <a:t>das cinco , a cerimónia de abertura parlamento , corrida de </a:t>
            </a:r>
            <a:r>
              <a:rPr lang="pt-PT" smtClean="0"/>
              <a:t>cavalos Ascot </a:t>
            </a:r>
            <a:endParaRPr lang="pt-PT" dirty="0"/>
          </a:p>
        </p:txBody>
      </p:sp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971600" y="260648"/>
            <a:ext cx="7175351" cy="1793167"/>
          </a:xfrm>
        </p:spPr>
        <p:txBody>
          <a:bodyPr/>
          <a:lstStyle/>
          <a:p>
            <a:r>
              <a:rPr lang="pt-PT" dirty="0" smtClean="0"/>
              <a:t>Tradições de Inglaterra</a:t>
            </a:r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5863306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ctrTitle"/>
          </p:nvPr>
        </p:nvSpPr>
        <p:spPr>
          <a:xfrm>
            <a:off x="1115616" y="476672"/>
            <a:ext cx="7175351" cy="1793167"/>
          </a:xfrm>
        </p:spPr>
        <p:txBody>
          <a:bodyPr/>
          <a:lstStyle/>
          <a:p>
            <a:r>
              <a:rPr lang="pt-PT" dirty="0" smtClean="0"/>
              <a:t>Monumentos de Inglaterra</a:t>
            </a:r>
            <a:endParaRPr lang="pt-PT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5237" y="2420888"/>
            <a:ext cx="2933700" cy="2827337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  <a:extLst/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2420888"/>
            <a:ext cx="2933700" cy="2827337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4" name="CaixaDeTexto 3"/>
          <p:cNvSpPr txBox="1"/>
          <p:nvPr/>
        </p:nvSpPr>
        <p:spPr>
          <a:xfrm>
            <a:off x="323528" y="5620598"/>
            <a:ext cx="28083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2"/>
            <a:r>
              <a:rPr lang="pt-PT" dirty="0" smtClean="0"/>
              <a:t>Big ben</a:t>
            </a:r>
            <a:endParaRPr lang="pt-PT" dirty="0"/>
          </a:p>
        </p:txBody>
      </p:sp>
      <p:sp>
        <p:nvSpPr>
          <p:cNvPr id="5" name="CaixaDeTexto 4"/>
          <p:cNvSpPr txBox="1"/>
          <p:nvPr/>
        </p:nvSpPr>
        <p:spPr>
          <a:xfrm>
            <a:off x="3779912" y="5620598"/>
            <a:ext cx="26990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/>
            <a:r>
              <a:rPr lang="pt-PT" dirty="0" smtClean="0"/>
              <a:t>Torre de </a:t>
            </a:r>
            <a:r>
              <a:rPr lang="pt-PT" dirty="0" err="1" smtClean="0"/>
              <a:t>londres</a:t>
            </a:r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40131026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ctrTitle"/>
          </p:nvPr>
        </p:nvSpPr>
        <p:spPr>
          <a:xfrm>
            <a:off x="1835695" y="332657"/>
            <a:ext cx="4824537" cy="1080119"/>
          </a:xfrm>
        </p:spPr>
        <p:txBody>
          <a:bodyPr/>
          <a:lstStyle/>
          <a:p>
            <a:r>
              <a:rPr lang="pt-PT" dirty="0" smtClean="0"/>
              <a:t>gastronomia</a:t>
            </a:r>
            <a:endParaRPr lang="pt-PT" dirty="0"/>
          </a:p>
        </p:txBody>
      </p:sp>
      <p:pic>
        <p:nvPicPr>
          <p:cNvPr id="1026" name="Picture 2" descr="C:\Users\Utilizador\Desktop\transferir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412776"/>
            <a:ext cx="1482877" cy="1080120"/>
          </a:xfrm>
          <a:prstGeom prst="rect">
            <a:avLst/>
          </a:prstGeom>
          <a:ln w="127000" cap="rnd">
            <a:solidFill>
              <a:srgbClr val="FFFFFF"/>
            </a:solidFill>
          </a:ln>
          <a:effectLst>
            <a:outerShdw blurRad="76200" dist="95250" dir="10500000" sx="97000" sy="23000" kx="900000" algn="br" rotWithShape="0">
              <a:srgbClr val="000000">
                <a:alpha val="20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Picture 2" descr="C:\Users\Utilizador\Desktop\comida de inglaterra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1720" y="1412776"/>
            <a:ext cx="1442015" cy="1080120"/>
          </a:xfrm>
          <a:prstGeom prst="rect">
            <a:avLst/>
          </a:prstGeom>
          <a:ln w="127000" cap="rnd">
            <a:solidFill>
              <a:srgbClr val="FFFFFF"/>
            </a:solidFill>
          </a:ln>
          <a:effectLst>
            <a:outerShdw blurRad="76200" dist="95250" dir="10500000" sx="97000" sy="23000" kx="900000" algn="br" rotWithShape="0">
              <a:srgbClr val="000000">
                <a:alpha val="20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Users\Utilizador\Desktop\comida de inglaterra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3001" y="1412527"/>
            <a:ext cx="1554113" cy="1080369"/>
          </a:xfrm>
          <a:prstGeom prst="rect">
            <a:avLst/>
          </a:prstGeom>
          <a:ln w="127000" cap="rnd">
            <a:solidFill>
              <a:srgbClr val="FFFFFF"/>
            </a:solidFill>
          </a:ln>
          <a:effectLst>
            <a:outerShdw blurRad="76200" dist="95250" dir="10500000" sx="97000" sy="23000" kx="900000" algn="br" rotWithShape="0">
              <a:srgbClr val="000000">
                <a:alpha val="20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C:\Users\Utilizador\Desktop\comi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8144" y="1412776"/>
            <a:ext cx="1258682" cy="1080369"/>
          </a:xfrm>
          <a:prstGeom prst="rect">
            <a:avLst/>
          </a:prstGeom>
          <a:ln w="127000" cap="rnd">
            <a:solidFill>
              <a:srgbClr val="FFFFFF"/>
            </a:solidFill>
          </a:ln>
          <a:effectLst>
            <a:outerShdw blurRad="76200" dist="95250" dir="10500000" sx="97000" sy="23000" kx="900000" algn="br" rotWithShape="0">
              <a:srgbClr val="000000">
                <a:alpha val="20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Picture 5" descr="C:\Users\Utilizador\Desktop\images.jp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0312" y="1413025"/>
            <a:ext cx="1442016" cy="1080120"/>
          </a:xfrm>
          <a:prstGeom prst="rect">
            <a:avLst/>
          </a:prstGeom>
          <a:ln w="127000" cap="rnd">
            <a:solidFill>
              <a:srgbClr val="FFFFFF"/>
            </a:solidFill>
          </a:ln>
          <a:effectLst>
            <a:outerShdw blurRad="76200" dist="95250" dir="10500000" sx="97000" sy="23000" kx="900000" algn="br" rotWithShape="0">
              <a:srgbClr val="000000">
                <a:alpha val="20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C:\Users\Utilizador\Desktop\images.jp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19" y="2780928"/>
            <a:ext cx="1475567" cy="1105251"/>
          </a:xfrm>
          <a:prstGeom prst="rect">
            <a:avLst/>
          </a:prstGeom>
          <a:ln w="127000" cap="rnd">
            <a:solidFill>
              <a:srgbClr val="FFFFFF"/>
            </a:solidFill>
          </a:ln>
          <a:effectLst>
            <a:outerShdw blurRad="76200" dist="95250" dir="10500000" sx="97000" sy="23000" kx="900000" algn="br" rotWithShape="0">
              <a:srgbClr val="000000">
                <a:alpha val="20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1" name="Picture 7" descr="C:\Users\Utilizador\Desktop\images (1).jpg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1720" y="2780928"/>
            <a:ext cx="1442015" cy="1036058"/>
          </a:xfrm>
          <a:prstGeom prst="rect">
            <a:avLst/>
          </a:prstGeom>
          <a:ln w="127000" cap="rnd">
            <a:solidFill>
              <a:srgbClr val="FFFFFF"/>
            </a:solidFill>
          </a:ln>
          <a:effectLst>
            <a:outerShdw blurRad="76200" dist="95250" dir="10500000" sx="97000" sy="23000" kx="900000" algn="br" rotWithShape="0">
              <a:srgbClr val="000000">
                <a:alpha val="20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C:\Users\Utilizador\Desktop\images (2).jpg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3001" y="2592513"/>
            <a:ext cx="1554113" cy="1224474"/>
          </a:xfrm>
          <a:prstGeom prst="rect">
            <a:avLst/>
          </a:prstGeom>
          <a:ln w="127000" cap="rnd">
            <a:solidFill>
              <a:srgbClr val="FFFFFF"/>
            </a:solidFill>
          </a:ln>
          <a:effectLst>
            <a:outerShdw blurRad="76200" dist="95250" dir="10500000" sx="97000" sy="23000" kx="900000" algn="br" rotWithShape="0">
              <a:srgbClr val="000000">
                <a:alpha val="20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3" name="Picture 9" descr="C:\Users\Utilizador\Desktop\images (3).jpg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8144" y="2592513"/>
            <a:ext cx="1258682" cy="1307955"/>
          </a:xfrm>
          <a:prstGeom prst="rect">
            <a:avLst/>
          </a:prstGeom>
          <a:ln w="127000" cap="rnd">
            <a:solidFill>
              <a:srgbClr val="FFFFFF"/>
            </a:solidFill>
          </a:ln>
          <a:effectLst>
            <a:outerShdw blurRad="76200" dist="95250" dir="10500000" sx="97000" sy="23000" kx="900000" algn="br" rotWithShape="0">
              <a:srgbClr val="000000">
                <a:alpha val="20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C:\Users\Utilizador\Desktop\images (4).jpg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0312" y="2751511"/>
            <a:ext cx="1442016" cy="1052513"/>
          </a:xfrm>
          <a:prstGeom prst="rect">
            <a:avLst/>
          </a:prstGeom>
          <a:ln w="127000" cap="rnd">
            <a:solidFill>
              <a:srgbClr val="FFFFFF"/>
            </a:solidFill>
          </a:ln>
          <a:effectLst>
            <a:outerShdw blurRad="76200" dist="95250" dir="10500000" sx="97000" sy="23000" kx="900000" algn="br" rotWithShape="0">
              <a:srgbClr val="000000">
                <a:alpha val="20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5" name="Picture 11" descr="C:\Users\Utilizador\Desktop\images (10).jpg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19" y="5229199"/>
            <a:ext cx="1482877" cy="1512167"/>
          </a:xfrm>
          <a:prstGeom prst="rect">
            <a:avLst/>
          </a:prstGeom>
          <a:ln w="127000" cap="rnd">
            <a:solidFill>
              <a:srgbClr val="FFFFFF"/>
            </a:solidFill>
          </a:ln>
          <a:effectLst>
            <a:outerShdw blurRad="76200" dist="95250" dir="10500000" sx="97000" sy="23000" kx="900000" algn="br" rotWithShape="0">
              <a:srgbClr val="000000">
                <a:alpha val="20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6" name="Picture 12" descr="C:\Users\Utilizador\Desktop\images (11).jpg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1720" y="5243004"/>
            <a:ext cx="1442015" cy="1498363"/>
          </a:xfrm>
          <a:prstGeom prst="rect">
            <a:avLst/>
          </a:prstGeom>
          <a:ln w="127000" cap="rnd">
            <a:solidFill>
              <a:srgbClr val="FFFFFF"/>
            </a:solidFill>
          </a:ln>
          <a:effectLst>
            <a:outerShdw blurRad="76200" dist="95250" dir="10500000" sx="97000" sy="23000" kx="900000" algn="br" rotWithShape="0">
              <a:srgbClr val="000000">
                <a:alpha val="20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7" name="Picture 13" descr="C:\Users\Utilizador\Desktop\images (12).jpg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70488" y="5263123"/>
            <a:ext cx="1636625" cy="1478245"/>
          </a:xfrm>
          <a:prstGeom prst="rect">
            <a:avLst/>
          </a:prstGeom>
          <a:ln w="127000" cap="rnd">
            <a:solidFill>
              <a:srgbClr val="FFFFFF"/>
            </a:solidFill>
          </a:ln>
          <a:effectLst>
            <a:outerShdw blurRad="76200" dist="95250" dir="10500000" sx="97000" sy="23000" kx="900000" algn="br" rotWithShape="0">
              <a:srgbClr val="000000">
                <a:alpha val="20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8" name="Picture 14" descr="C:\Users\Utilizador\Desktop\images (13).jpg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8144" y="5227186"/>
            <a:ext cx="2954184" cy="1514182"/>
          </a:xfrm>
          <a:prstGeom prst="rect">
            <a:avLst/>
          </a:prstGeom>
          <a:ln w="127000" cap="rnd">
            <a:solidFill>
              <a:srgbClr val="FFFFFF"/>
            </a:solidFill>
          </a:ln>
          <a:effectLst>
            <a:outerShdw blurRad="76200" dist="95250" dir="10500000" sx="97000" sy="23000" kx="900000" algn="br" rotWithShape="0">
              <a:srgbClr val="000000">
                <a:alpha val="20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9" name="Picture 15" descr="C:\Users\Utilizador\Desktop\images (5).jpg"/>
          <p:cNvPicPr>
            <a:picLocks noChangeAspect="1" noChangeArrowheads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19" y="4062398"/>
            <a:ext cx="1482877" cy="1022785"/>
          </a:xfrm>
          <a:prstGeom prst="rect">
            <a:avLst/>
          </a:prstGeom>
          <a:ln w="127000" cap="rnd">
            <a:solidFill>
              <a:srgbClr val="FFFFFF"/>
            </a:solidFill>
          </a:ln>
          <a:effectLst>
            <a:outerShdw blurRad="76200" dist="95250" dir="10500000" sx="97000" sy="23000" kx="900000" algn="br" rotWithShape="0">
              <a:srgbClr val="000000">
                <a:alpha val="20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0" name="Picture 16" descr="C:\Users\Utilizador\Desktop\images (6).jpg"/>
          <p:cNvPicPr>
            <a:picLocks noChangeAspect="1" noChangeArrowheads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1720" y="4131857"/>
            <a:ext cx="1442015" cy="953326"/>
          </a:xfrm>
          <a:prstGeom prst="rect">
            <a:avLst/>
          </a:prstGeom>
          <a:ln w="127000" cap="rnd">
            <a:solidFill>
              <a:srgbClr val="FFFFFF"/>
            </a:solidFill>
          </a:ln>
          <a:effectLst>
            <a:outerShdw blurRad="76200" dist="95250" dir="10500000" sx="97000" sy="23000" kx="900000" algn="br" rotWithShape="0">
              <a:srgbClr val="000000">
                <a:alpha val="20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1" name="Picture 17" descr="C:\Users\Utilizador\Desktop\images (7).jpg"/>
          <p:cNvPicPr>
            <a:picLocks noChangeAspect="1" noChangeArrowheads="1"/>
          </p:cNvPicPr>
          <p:nvPr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70489" y="4062398"/>
            <a:ext cx="1636625" cy="1022785"/>
          </a:xfrm>
          <a:prstGeom prst="rect">
            <a:avLst/>
          </a:prstGeom>
          <a:ln w="127000" cap="rnd">
            <a:solidFill>
              <a:srgbClr val="FFFFFF"/>
            </a:solidFill>
          </a:ln>
          <a:effectLst>
            <a:outerShdw blurRad="76200" dist="95250" dir="10500000" sx="97000" sy="23000" kx="900000" algn="br" rotWithShape="0">
              <a:srgbClr val="000000">
                <a:alpha val="20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2" name="Picture 18" descr="C:\Users\Utilizador\Desktop\images (8).jpg"/>
          <p:cNvPicPr>
            <a:picLocks noChangeAspect="1" noChangeArrowheads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8145" y="4062398"/>
            <a:ext cx="1258682" cy="1022785"/>
          </a:xfrm>
          <a:prstGeom prst="rect">
            <a:avLst/>
          </a:prstGeom>
          <a:ln w="127000" cap="rnd">
            <a:solidFill>
              <a:srgbClr val="FFFFFF"/>
            </a:solidFill>
          </a:ln>
          <a:effectLst>
            <a:outerShdw blurRad="76200" dist="95250" dir="10500000" sx="97000" sy="23000" kx="900000" algn="br" rotWithShape="0">
              <a:srgbClr val="000000">
                <a:alpha val="20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3" name="Picture 19" descr="C:\Users\Utilizador\Desktop\images (9).jpg"/>
          <p:cNvPicPr>
            <a:picLocks noChangeAspect="1" noChangeArrowheads="1"/>
          </p:cNvPicPr>
          <p:nvPr/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0312" y="4062398"/>
            <a:ext cx="1442016" cy="1022785"/>
          </a:xfrm>
          <a:prstGeom prst="rect">
            <a:avLst/>
          </a:prstGeom>
          <a:ln w="127000" cap="rnd">
            <a:solidFill>
              <a:srgbClr val="FFFFFF"/>
            </a:solidFill>
          </a:ln>
          <a:effectLst>
            <a:outerShdw blurRad="76200" dist="95250" dir="10500000" sx="97000" sy="23000" kx="900000" algn="br" rotWithShape="0">
              <a:srgbClr val="000000">
                <a:alpha val="20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526495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urbilhão">
  <a:themeElements>
    <a:clrScheme name="Turbilhão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Turbilhão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urbilhão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213</TotalTime>
  <Words>123</Words>
  <Application>Microsoft Office PowerPoint</Application>
  <PresentationFormat>Apresentação no Ecrã (4:3)</PresentationFormat>
  <Paragraphs>21</Paragraphs>
  <Slides>7</Slides>
  <Notes>4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dos diapositivos</vt:lpstr>
      </vt:variant>
      <vt:variant>
        <vt:i4>7</vt:i4>
      </vt:variant>
    </vt:vector>
  </HeadingPairs>
  <TitlesOfParts>
    <vt:vector size="8" baseType="lpstr">
      <vt:lpstr>Turbilhão</vt:lpstr>
      <vt:lpstr>Inglaterra</vt:lpstr>
      <vt:lpstr>Localização   </vt:lpstr>
      <vt:lpstr>História de Inglaterra</vt:lpstr>
      <vt:lpstr>população</vt:lpstr>
      <vt:lpstr>Tradições de Inglaterra</vt:lpstr>
      <vt:lpstr>Monumentos de Inglaterra</vt:lpstr>
      <vt:lpstr>gastronomia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Inglaterra</dc:title>
  <dc:creator>Utilizador</dc:creator>
  <cp:lastModifiedBy>Utilizador</cp:lastModifiedBy>
  <cp:revision>14</cp:revision>
  <dcterms:created xsi:type="dcterms:W3CDTF">2014-11-06T11:01:31Z</dcterms:created>
  <dcterms:modified xsi:type="dcterms:W3CDTF">2014-11-20T11:30:48Z</dcterms:modified>
</cp:coreProperties>
</file>