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3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14C44-E602-4925-AA53-F7B4A01DA41B}" type="datetimeFigureOut">
              <a:rPr lang="pt-PT" smtClean="0"/>
              <a:t>07-09-2016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CC0D8-045D-4950-B539-CAABC4BF9E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299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3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4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87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012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7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2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6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0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6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9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2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1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5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2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5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4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07.09.2016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tr-T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82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42535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Mount 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</a:t>
            </a:r>
            <a:r>
              <a:rPr lang="tr-TR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ğrı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Turkey's largest 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mountain</a:t>
            </a:r>
            <a:endParaRPr lang="tr-TR" sz="4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</a:t>
            </a:r>
            <a:r>
              <a:rPr lang="tr-TR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ğrı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5.137-meter altitude, is the highest 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mountain 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of 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Turkey</a:t>
            </a:r>
            <a:endParaRPr lang="tr-TR" sz="4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43. the world's highest mountain</a:t>
            </a:r>
            <a:endParaRPr lang="tr-TR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5624537" cy="1080938"/>
          </a:xfrm>
        </p:spPr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   THE CİTY CAPPADOCIA</a:t>
            </a:r>
            <a:br>
              <a:rPr lang="tr-TR" sz="4000" dirty="0" smtClean="0">
                <a:solidFill>
                  <a:srgbClr val="FF0000"/>
                </a:solidFill>
              </a:rPr>
            </a:br>
            <a:r>
              <a:rPr lang="tr-TR" sz="4000" dirty="0">
                <a:solidFill>
                  <a:srgbClr val="FF0000"/>
                </a:solidFill>
              </a:rPr>
              <a:t> </a:t>
            </a:r>
            <a:r>
              <a:rPr lang="tr-TR" sz="4000" dirty="0" smtClean="0">
                <a:solidFill>
                  <a:srgbClr val="FF0000"/>
                </a:solidFill>
              </a:rPr>
              <a:t>       (palaeolithic </a:t>
            </a:r>
            <a:r>
              <a:rPr lang="tr-TR" sz="4000" dirty="0">
                <a:solidFill>
                  <a:srgbClr val="FF0000"/>
                </a:solidFill>
              </a:rPr>
              <a:t>)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640959" cy="4869160"/>
          </a:xfrm>
        </p:spPr>
      </p:pic>
    </p:spTree>
    <p:extLst>
      <p:ext uri="{BB962C8B-B14F-4D97-AF65-F5344CB8AC3E}">
        <p14:creationId xmlns:p14="http://schemas.microsoft.com/office/powerpoint/2010/main" val="26383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4832449" cy="1080938"/>
          </a:xfrm>
        </p:spPr>
        <p:txBody>
          <a:bodyPr>
            <a:normAutofit fontScale="90000"/>
          </a:bodyPr>
          <a:lstStyle/>
          <a:p>
            <a:r>
              <a:rPr lang="tr-TR" sz="4400" dirty="0" smtClean="0">
                <a:solidFill>
                  <a:srgbClr val="FF0000"/>
                </a:solidFill>
              </a:rPr>
              <a:t>BALOON TOURS</a:t>
            </a:r>
            <a:br>
              <a:rPr lang="tr-TR" sz="4400" dirty="0" smtClean="0">
                <a:solidFill>
                  <a:srgbClr val="FF0000"/>
                </a:solidFill>
              </a:rPr>
            </a:br>
            <a:r>
              <a:rPr lang="tr-TR" sz="4400" dirty="0" smtClean="0">
                <a:solidFill>
                  <a:srgbClr val="FF0000"/>
                </a:solidFill>
              </a:rPr>
              <a:t>  (Kapadokya)</a:t>
            </a:r>
            <a:endParaRPr lang="tr-TR" sz="4400" dirty="0">
              <a:solidFill>
                <a:srgbClr val="FF0000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352927" cy="4752528"/>
          </a:xfrm>
        </p:spPr>
      </p:pic>
    </p:spTree>
    <p:extLst>
      <p:ext uri="{BB962C8B-B14F-4D97-AF65-F5344CB8AC3E}">
        <p14:creationId xmlns:p14="http://schemas.microsoft.com/office/powerpoint/2010/main" val="16407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537" y="888395"/>
            <a:ext cx="6120680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The City Of Antalya, Ephesus</a:t>
            </a:r>
            <a:br>
              <a:rPr kumimoji="0" lang="tr-TR" altLang="tr-T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</a:br>
            <a:r>
              <a:rPr lang="en-US" altLang="tr-TR" sz="2800" dirty="0">
                <a:solidFill>
                  <a:srgbClr val="FF0000"/>
                </a:solidFill>
                <a:latin typeface="inherit"/>
              </a:rPr>
              <a:t>Was made in 6000 BC </a:t>
            </a:r>
            <a:r>
              <a:rPr lang="tr-TR" altLang="tr-TR" sz="2800" dirty="0" smtClean="0">
                <a:solidFill>
                  <a:srgbClr val="FF0000"/>
                </a:solidFill>
                <a:latin typeface="inherit"/>
              </a:rPr>
              <a:t>(</a:t>
            </a:r>
            <a:r>
              <a:rPr lang="en-US" altLang="tr-TR" sz="2800" dirty="0" smtClean="0">
                <a:solidFill>
                  <a:srgbClr val="FF0000"/>
                </a:solidFill>
                <a:latin typeface="inherit"/>
              </a:rPr>
              <a:t>Neolithic</a:t>
            </a:r>
            <a:r>
              <a:rPr lang="tr-TR" altLang="tr-TR" sz="2800" dirty="0" smtClean="0">
                <a:solidFill>
                  <a:srgbClr val="FF0000"/>
                </a:solidFill>
                <a:latin typeface="inherit"/>
              </a:rPr>
              <a:t> age)</a:t>
            </a:r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064895" cy="4869160"/>
          </a:xfrm>
        </p:spPr>
      </p:pic>
    </p:spTree>
    <p:extLst>
      <p:ext uri="{BB962C8B-B14F-4D97-AF65-F5344CB8AC3E}">
        <p14:creationId xmlns:p14="http://schemas.microsoft.com/office/powerpoint/2010/main" val="25930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The City Of </a:t>
            </a:r>
            <a:r>
              <a:rPr lang="en-US" sz="2800" dirty="0" smtClean="0">
                <a:solidFill>
                  <a:srgbClr val="FF0000"/>
                </a:solidFill>
              </a:rPr>
              <a:t>Istanbul ,</a:t>
            </a:r>
            <a:r>
              <a:rPr lang="tr-TR" sz="2800" dirty="0" smtClean="0">
                <a:solidFill>
                  <a:srgbClr val="FF0000"/>
                </a:solidFill>
              </a:rPr>
              <a:t>Dikilitaş ,egyptian pharaoh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smtClean="0">
                <a:solidFill>
                  <a:srgbClr val="FF0000"/>
                </a:solidFill>
              </a:rPr>
              <a:t>III. Built BC 15th century by tuthmosis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78" y="1988840"/>
            <a:ext cx="6280726" cy="4869160"/>
          </a:xfrm>
        </p:spPr>
      </p:pic>
    </p:spTree>
    <p:extLst>
      <p:ext uri="{BB962C8B-B14F-4D97-AF65-F5344CB8AC3E}">
        <p14:creationId xmlns:p14="http://schemas.microsoft.com/office/powerpoint/2010/main" val="18246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Byzantine Emperor Justinian I (527-565) </a:t>
            </a:r>
            <a:r>
              <a:rPr lang="tr-TR" dirty="0" smtClean="0">
                <a:solidFill>
                  <a:srgbClr val="FF0000"/>
                </a:solidFill>
              </a:rPr>
              <a:t>Built </a:t>
            </a:r>
            <a:r>
              <a:rPr lang="tr-TR" dirty="0" err="1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BASİLİCA CİSTERN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312557" cy="4869160"/>
          </a:xfrm>
        </p:spPr>
      </p:pic>
    </p:spTree>
    <p:extLst>
      <p:ext uri="{BB962C8B-B14F-4D97-AF65-F5344CB8AC3E}">
        <p14:creationId xmlns:p14="http://schemas.microsoft.com/office/powerpoint/2010/main" val="33992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F0000"/>
                </a:solidFill>
              </a:rPr>
              <a:t>By Byzantine Emperor anastasius in 528 as a lighthouse was </a:t>
            </a:r>
            <a:r>
              <a:rPr lang="en-US" sz="3100" dirty="0" smtClean="0">
                <a:solidFill>
                  <a:srgbClr val="FF0000"/>
                </a:solidFill>
              </a:rPr>
              <a:t>built</a:t>
            </a:r>
            <a:r>
              <a:rPr lang="tr-TR" dirty="0" smtClean="0">
                <a:solidFill>
                  <a:srgbClr val="FF0000"/>
                </a:solidFill>
              </a:rPr>
              <a:t>,</a:t>
            </a:r>
            <a:r>
              <a:rPr lang="tr-TR" sz="2700" dirty="0" smtClean="0">
                <a:solidFill>
                  <a:srgbClr val="FF0000"/>
                </a:solidFill>
              </a:rPr>
              <a:t>GALATA KULESİ</a:t>
            </a:r>
            <a:endParaRPr lang="tr-TR" sz="2700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344816" cy="4869160"/>
          </a:xfrm>
        </p:spPr>
      </p:pic>
    </p:spTree>
    <p:extLst>
      <p:ext uri="{BB962C8B-B14F-4D97-AF65-F5344CB8AC3E}">
        <p14:creationId xmlns:p14="http://schemas.microsoft.com/office/powerpoint/2010/main" val="35489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dirty="0" smtClean="0">
                <a:solidFill>
                  <a:srgbClr val="FF0000"/>
                </a:solidFill>
              </a:rPr>
              <a:t>AYASOFYA  MOSQUE, THE CİTY OF İSTANBUL</a:t>
            </a:r>
            <a:br>
              <a:rPr lang="tr-TR" sz="2700" dirty="0" smtClean="0">
                <a:solidFill>
                  <a:srgbClr val="FF0000"/>
                </a:solidFill>
              </a:rPr>
            </a:br>
            <a:r>
              <a:rPr lang="tr-TR" sz="2700" dirty="0" smtClean="0">
                <a:solidFill>
                  <a:srgbClr val="FF0000"/>
                </a:solidFill>
              </a:rPr>
              <a:t>(</a:t>
            </a:r>
            <a:r>
              <a:rPr lang="en-US" sz="3100" dirty="0">
                <a:solidFill>
                  <a:srgbClr val="FF0000"/>
                </a:solidFill>
              </a:rPr>
              <a:t>by the Byzantine Emperor I. Justinian, MS 532 - 537 was made </a:t>
            </a:r>
            <a:r>
              <a:rPr lang="en-US" sz="3100" dirty="0" smtClean="0">
                <a:solidFill>
                  <a:srgbClr val="FF0000"/>
                </a:solidFill>
              </a:rPr>
              <a:t>in</a:t>
            </a:r>
            <a:r>
              <a:rPr lang="tr-TR" sz="3100" dirty="0" smtClean="0">
                <a:solidFill>
                  <a:srgbClr val="FF0000"/>
                </a:solidFill>
              </a:rPr>
              <a:t>)</a:t>
            </a:r>
            <a:endParaRPr lang="tr-TR" sz="3100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50" y="2204864"/>
            <a:ext cx="7335958" cy="4653136"/>
          </a:xfrm>
        </p:spPr>
      </p:pic>
    </p:spTree>
    <p:extLst>
      <p:ext uri="{BB962C8B-B14F-4D97-AF65-F5344CB8AC3E}">
        <p14:creationId xmlns:p14="http://schemas.microsoft.com/office/powerpoint/2010/main" val="40430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Rumelihisari Was Built In 1452 By The Ottoman Empire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7" y="1988840"/>
            <a:ext cx="6578416" cy="4869160"/>
          </a:xfrm>
        </p:spPr>
      </p:pic>
    </p:spTree>
    <p:extLst>
      <p:ext uri="{BB962C8B-B14F-4D97-AF65-F5344CB8AC3E}">
        <p14:creationId xmlns:p14="http://schemas.microsoft.com/office/powerpoint/2010/main" val="19329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052736"/>
            <a:ext cx="7352141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Suleymaniye Mosque Was Built İn 1558</a:t>
            </a:r>
            <a:r>
              <a:rPr kumimoji="0" lang="tr-TR" altLang="tr-T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tr-TR" altLang="tr-T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488832" cy="4869160"/>
          </a:xfrm>
        </p:spPr>
      </p:pic>
    </p:spTree>
    <p:extLst>
      <p:ext uri="{BB962C8B-B14F-4D97-AF65-F5344CB8AC3E}">
        <p14:creationId xmlns:p14="http://schemas.microsoft.com/office/powerpoint/2010/main" val="25993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1639" y="620688"/>
            <a:ext cx="6896534" cy="1368152"/>
          </a:xfrm>
        </p:spPr>
        <p:txBody>
          <a:bodyPr>
            <a:normAutofit/>
          </a:bodyPr>
          <a:lstStyle/>
          <a:p>
            <a:r>
              <a:rPr lang="tr-TR" sz="4000" dirty="0" smtClean="0"/>
              <a:t>    SULTANAHMET CAMİİ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en-US" sz="2400" u="sng" dirty="0" smtClean="0"/>
              <a:t>It </a:t>
            </a:r>
            <a:r>
              <a:rPr lang="en-US" sz="2400" u="sng" dirty="0"/>
              <a:t>was build by the Ottoman Sultan </a:t>
            </a:r>
            <a:r>
              <a:rPr lang="en-US" sz="2400" u="sng" dirty="0" smtClean="0"/>
              <a:t>Ahmed</a:t>
            </a:r>
            <a:r>
              <a:rPr lang="tr-TR" sz="2400" u="sng" dirty="0" smtClean="0"/>
              <a:t> 1616   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568951" cy="4869160"/>
          </a:xfrm>
        </p:spPr>
      </p:pic>
    </p:spTree>
    <p:extLst>
      <p:ext uri="{BB962C8B-B14F-4D97-AF65-F5344CB8AC3E}">
        <p14:creationId xmlns:p14="http://schemas.microsoft.com/office/powerpoint/2010/main" val="36870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>
                <a:solidFill>
                  <a:srgbClr val="C00000"/>
                </a:solidFill>
              </a:rPr>
              <a:t>Ancient Civilizations</a:t>
            </a:r>
            <a:endParaRPr lang="tr-TR" sz="4800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9" y="1988840"/>
            <a:ext cx="8144817" cy="4869160"/>
          </a:xfrm>
        </p:spPr>
      </p:pic>
    </p:spTree>
    <p:extLst>
      <p:ext uri="{BB962C8B-B14F-4D97-AF65-F5344CB8AC3E}">
        <p14:creationId xmlns:p14="http://schemas.microsoft.com/office/powerpoint/2010/main" val="1431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Çırağan Palace, The City </a:t>
            </a:r>
            <a:r>
              <a:rPr lang="tr-TR" sz="3200" dirty="0">
                <a:solidFill>
                  <a:srgbClr val="FF0000"/>
                </a:solidFill>
              </a:rPr>
              <a:t>İstanbul</a:t>
            </a:r>
            <a:br>
              <a:rPr lang="tr-TR" sz="3200" dirty="0">
                <a:solidFill>
                  <a:srgbClr val="FF0000"/>
                </a:solidFill>
              </a:rPr>
            </a:br>
            <a:r>
              <a:rPr lang="tr-TR" sz="3200" dirty="0">
                <a:solidFill>
                  <a:srgbClr val="FF0000"/>
                </a:solidFill>
              </a:rPr>
              <a:t>In 1703 was made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7128791" cy="4869160"/>
          </a:xfrm>
        </p:spPr>
      </p:pic>
    </p:spTree>
    <p:extLst>
      <p:ext uri="{BB962C8B-B14F-4D97-AF65-F5344CB8AC3E}">
        <p14:creationId xmlns:p14="http://schemas.microsoft.com/office/powerpoint/2010/main" val="12442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Ortak</a:t>
            </a:r>
            <a:r>
              <a:rPr lang="tr-TR" sz="3600" dirty="0" smtClean="0">
                <a:solidFill>
                  <a:srgbClr val="FF0000"/>
                </a:solidFill>
              </a:rPr>
              <a:t>ö</a:t>
            </a:r>
            <a:r>
              <a:rPr lang="en-US" sz="3600" dirty="0" smtClean="0">
                <a:solidFill>
                  <a:srgbClr val="FF0000"/>
                </a:solidFill>
              </a:rPr>
              <a:t>y Mosque Was Built By Ottoman Emperor Sultan Abdulmecid In 1853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0" y="1988840"/>
            <a:ext cx="7712768" cy="4869160"/>
          </a:xfrm>
        </p:spPr>
      </p:pic>
    </p:spTree>
    <p:extLst>
      <p:ext uri="{BB962C8B-B14F-4D97-AF65-F5344CB8AC3E}">
        <p14:creationId xmlns:p14="http://schemas.microsoft.com/office/powerpoint/2010/main" val="17836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Boğaziçi</a:t>
            </a:r>
            <a:r>
              <a:rPr lang="en-US" dirty="0" smtClean="0">
                <a:solidFill>
                  <a:srgbClr val="FF0000"/>
                </a:solidFill>
              </a:rPr>
              <a:t> Bridge ,The Only Passage That Connects Europe And Asia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9" y="1988840"/>
            <a:ext cx="8000801" cy="4869160"/>
          </a:xfrm>
        </p:spPr>
      </p:pic>
    </p:spTree>
    <p:extLst>
      <p:ext uri="{BB962C8B-B14F-4D97-AF65-F5344CB8AC3E}">
        <p14:creationId xmlns:p14="http://schemas.microsoft.com/office/powerpoint/2010/main" val="22043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İstanbul Sea Life Akvaryum, today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9" y="1988840"/>
            <a:ext cx="7784777" cy="4869160"/>
          </a:xfrm>
        </p:spPr>
      </p:pic>
    </p:spTree>
    <p:extLst>
      <p:ext uri="{BB962C8B-B14F-4D97-AF65-F5344CB8AC3E}">
        <p14:creationId xmlns:p14="http://schemas.microsoft.com/office/powerpoint/2010/main" val="24701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898267"/>
            <a:ext cx="7056784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The City Of Ankara Ballet Girls</a:t>
            </a:r>
            <a:r>
              <a:rPr kumimoji="0" lang="tr-TR" altLang="tr-TR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tr-TR" altLang="tr-TR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192687" cy="4869160"/>
          </a:xfrm>
        </p:spPr>
      </p:pic>
    </p:spTree>
    <p:extLst>
      <p:ext uri="{BB962C8B-B14F-4D97-AF65-F5344CB8AC3E}">
        <p14:creationId xmlns:p14="http://schemas.microsoft.com/office/powerpoint/2010/main" val="5809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Recep Tayyip Erdogan, </a:t>
            </a:r>
            <a:r>
              <a:rPr lang="tr-TR" dirty="0" smtClean="0">
                <a:solidFill>
                  <a:srgbClr val="FF0000"/>
                </a:solidFill>
              </a:rPr>
              <a:t>was </a:t>
            </a:r>
            <a:r>
              <a:rPr lang="en-US" dirty="0" smtClean="0">
                <a:solidFill>
                  <a:srgbClr val="FF0000"/>
                </a:solidFill>
              </a:rPr>
              <a:t>Prime Minister For 11 Years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043232" cy="4869160"/>
          </a:xfrm>
        </p:spPr>
      </p:pic>
    </p:spTree>
    <p:extLst>
      <p:ext uri="{BB962C8B-B14F-4D97-AF65-F5344CB8AC3E}">
        <p14:creationId xmlns:p14="http://schemas.microsoft.com/office/powerpoint/2010/main" val="24092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7121" y="795482"/>
            <a:ext cx="6480720" cy="1046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   </a:t>
            </a:r>
            <a:r>
              <a:rPr kumimoji="0" lang="tr-TR" altLang="tr-T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Recep Tayyip Erdoğan</a:t>
            </a:r>
            <a:br>
              <a:rPr kumimoji="0" lang="tr-TR" altLang="tr-T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</a:br>
            <a:r>
              <a:rPr kumimoji="0" lang="tr-TR" altLang="tr-T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    Turkey 12* President</a:t>
            </a:r>
            <a:r>
              <a:rPr kumimoji="0" lang="tr-TR" altLang="tr-T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(Today)</a:t>
            </a:r>
            <a:endParaRPr kumimoji="0" lang="tr-TR" altLang="tr-T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1" y="1988840"/>
            <a:ext cx="7711008" cy="4869160"/>
          </a:xfrm>
        </p:spPr>
      </p:pic>
    </p:spTree>
    <p:extLst>
      <p:ext uri="{BB962C8B-B14F-4D97-AF65-F5344CB8AC3E}">
        <p14:creationId xmlns:p14="http://schemas.microsoft.com/office/powerpoint/2010/main" val="16090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1197" y="980728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tr-TR" sz="4400" dirty="0" smtClean="0">
                <a:solidFill>
                  <a:srgbClr val="C00000"/>
                </a:solidFill>
              </a:rPr>
              <a:t>Turkey Through History</a:t>
            </a:r>
            <a:r>
              <a:rPr lang="tr-TR" dirty="0">
                <a:solidFill>
                  <a:srgbClr val="C00000"/>
                </a:solidFill>
              </a:rPr>
              <a:t/>
            </a:r>
            <a:br>
              <a:rPr lang="tr-TR" dirty="0">
                <a:solidFill>
                  <a:srgbClr val="C00000"/>
                </a:solidFill>
              </a:rPr>
            </a:b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88840"/>
            <a:ext cx="8424936" cy="4869160"/>
          </a:xfrm>
        </p:spPr>
      </p:pic>
    </p:spTree>
    <p:extLst>
      <p:ext uri="{BB962C8B-B14F-4D97-AF65-F5344CB8AC3E}">
        <p14:creationId xmlns:p14="http://schemas.microsoft.com/office/powerpoint/2010/main" val="20924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23561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Before Conquered Istanbul(</a:t>
            </a:r>
            <a:r>
              <a:rPr lang="tr-TR" dirty="0" err="1" smtClean="0">
                <a:solidFill>
                  <a:srgbClr val="C00000"/>
                </a:solidFill>
              </a:rPr>
              <a:t>By</a:t>
            </a:r>
            <a:r>
              <a:rPr lang="tr-TR" dirty="0" smtClean="0">
                <a:solidFill>
                  <a:srgbClr val="C00000"/>
                </a:solidFill>
              </a:rPr>
              <a:t> Fatih Sultan Mehmet Han, The Ottoman Empire)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9" y="1988840"/>
            <a:ext cx="8000800" cy="4869160"/>
          </a:xfrm>
        </p:spPr>
      </p:pic>
    </p:spTree>
    <p:extLst>
      <p:ext uri="{BB962C8B-B14F-4D97-AF65-F5344CB8AC3E}">
        <p14:creationId xmlns:p14="http://schemas.microsoft.com/office/powerpoint/2010/main" val="12919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 1453, </a:t>
            </a:r>
            <a:r>
              <a:rPr lang="tr-TR" dirty="0" smtClean="0">
                <a:solidFill>
                  <a:srgbClr val="C00000"/>
                </a:solidFill>
              </a:rPr>
              <a:t>By Fatih Sultan Mehmet Han, </a:t>
            </a:r>
            <a:r>
              <a:rPr lang="en-US" dirty="0" smtClean="0">
                <a:solidFill>
                  <a:srgbClr val="C00000"/>
                </a:solidFill>
              </a:rPr>
              <a:t>Istanbul Was Conquered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1"/>
            <a:ext cx="7704856" cy="4869160"/>
          </a:xfrm>
        </p:spPr>
      </p:pic>
    </p:spTree>
    <p:extLst>
      <p:ext uri="{BB962C8B-B14F-4D97-AF65-F5344CB8AC3E}">
        <p14:creationId xmlns:p14="http://schemas.microsoft.com/office/powerpoint/2010/main" val="12406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524328" cy="100811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The Medieval Period </a:t>
            </a:r>
            <a:r>
              <a:rPr lang="tr-TR" sz="4400" dirty="0" smtClean="0">
                <a:solidFill>
                  <a:srgbClr val="C00000"/>
                </a:solidFill>
              </a:rPr>
              <a:t>Was</a:t>
            </a:r>
            <a:r>
              <a:rPr lang="en-US" sz="4400" dirty="0" smtClean="0">
                <a:solidFill>
                  <a:srgbClr val="C00000"/>
                </a:solidFill>
              </a:rPr>
              <a:t> Closed And A New Age</a:t>
            </a:r>
            <a:r>
              <a:rPr lang="tr-TR" sz="4400" dirty="0" smtClean="0">
                <a:solidFill>
                  <a:srgbClr val="C00000"/>
                </a:solidFill>
              </a:rPr>
              <a:t> Began</a:t>
            </a:r>
            <a:endParaRPr lang="tr-TR" sz="4400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8229599" cy="4869160"/>
          </a:xfrm>
        </p:spPr>
      </p:pic>
    </p:spTree>
    <p:extLst>
      <p:ext uri="{BB962C8B-B14F-4D97-AF65-F5344CB8AC3E}">
        <p14:creationId xmlns:p14="http://schemas.microsoft.com/office/powerpoint/2010/main" val="22636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1639" y="620688"/>
            <a:ext cx="6896534" cy="121347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Fatih Sultan Mehmet Took The Throne At The Age Of 19 Knew 7 Foreign Languages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" y="1988840"/>
            <a:ext cx="7885160" cy="4869160"/>
          </a:xfrm>
        </p:spPr>
      </p:pic>
    </p:spTree>
    <p:extLst>
      <p:ext uri="{BB962C8B-B14F-4D97-AF65-F5344CB8AC3E}">
        <p14:creationId xmlns:p14="http://schemas.microsoft.com/office/powerpoint/2010/main" val="41048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         OTTOMAN EMPERORS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0" y="1988840"/>
            <a:ext cx="7712768" cy="4869160"/>
          </a:xfrm>
        </p:spPr>
      </p:pic>
    </p:spTree>
    <p:extLst>
      <p:ext uri="{BB962C8B-B14F-4D97-AF65-F5344CB8AC3E}">
        <p14:creationId xmlns:p14="http://schemas.microsoft.com/office/powerpoint/2010/main" val="8824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Ottoman Empire </a:t>
            </a:r>
            <a:r>
              <a:rPr lang="tr-TR" dirty="0" smtClean="0">
                <a:solidFill>
                  <a:srgbClr val="C00000"/>
                </a:solidFill>
              </a:rPr>
              <a:t>extension </a:t>
            </a:r>
            <a:r>
              <a:rPr lang="en-US" dirty="0" smtClean="0">
                <a:solidFill>
                  <a:srgbClr val="C00000"/>
                </a:solidFill>
              </a:rPr>
              <a:t>For 600 Year</a:t>
            </a:r>
            <a:r>
              <a:rPr lang="tr-TR" dirty="0" smtClean="0">
                <a:solidFill>
                  <a:srgbClr val="C00000"/>
                </a:solidFill>
              </a:rPr>
              <a:t>s in</a:t>
            </a:r>
            <a:r>
              <a:rPr lang="en-US" dirty="0" smtClean="0">
                <a:solidFill>
                  <a:srgbClr val="C00000"/>
                </a:solidFill>
              </a:rPr>
              <a:t> Europe</a:t>
            </a:r>
            <a:r>
              <a:rPr lang="tr-TR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Asia And Africa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47" y="1973013"/>
            <a:ext cx="7776863" cy="4869160"/>
          </a:xfrm>
        </p:spPr>
      </p:pic>
    </p:spTree>
    <p:extLst>
      <p:ext uri="{BB962C8B-B14F-4D97-AF65-F5344CB8AC3E}">
        <p14:creationId xmlns:p14="http://schemas.microsoft.com/office/powerpoint/2010/main" val="42916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229</Words>
  <Application>Microsoft Office PowerPoint</Application>
  <PresentationFormat>Apresentação no Ecrã 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27" baseType="lpstr">
      <vt:lpstr>Berlin</vt:lpstr>
      <vt:lpstr>Apresentação do PowerPoint</vt:lpstr>
      <vt:lpstr>Ancient Civilizations</vt:lpstr>
      <vt:lpstr>Turkey Through History </vt:lpstr>
      <vt:lpstr>Before Conquered Istanbul(By Fatih Sultan Mehmet Han, The Ottoman Empire)</vt:lpstr>
      <vt:lpstr>In 1453, By Fatih Sultan Mehmet Han, Istanbul Was Conquered</vt:lpstr>
      <vt:lpstr>The Medieval Period Was Closed And A New Age Began</vt:lpstr>
      <vt:lpstr>Fatih Sultan Mehmet Took The Throne At The Age Of 19 Knew 7 Foreign Languages.</vt:lpstr>
      <vt:lpstr>          OTTOMAN EMPERORS</vt:lpstr>
      <vt:lpstr>Ottoman Empire extension For 600 Years in Europe, Asia And Africa</vt:lpstr>
      <vt:lpstr>   THE CİTY CAPPADOCIA         (palaeolithic ) </vt:lpstr>
      <vt:lpstr>BALOON TOURS   (Kapadokya)</vt:lpstr>
      <vt:lpstr>The City Of Antalya, Ephesus Was made in 6000 BC (Neolithic age) </vt:lpstr>
      <vt:lpstr>The City Of Istanbul ,Dikilitaş ,egyptian pharaoh III. Built BC 15th century by tuthmosis</vt:lpstr>
      <vt:lpstr>Byzantine Emperor Justinian I (527-565) Built the BASİLİCA CİSTERN</vt:lpstr>
      <vt:lpstr>By Byzantine Emperor anastasius in 528 as a lighthouse was built,GALATA KULESİ</vt:lpstr>
      <vt:lpstr>AYASOFYA  MOSQUE, THE CİTY OF İSTANBUL (by the Byzantine Emperor I. Justinian, MS 532 - 537 was made in)</vt:lpstr>
      <vt:lpstr>Rumelihisari Was Built In 1452 By The Ottoman Empire</vt:lpstr>
      <vt:lpstr>Suleymaniye Mosque Was Built İn 1558 </vt:lpstr>
      <vt:lpstr>    SULTANAHMET CAMİİ  It was build by the Ottoman Sultan Ahmed 1616   </vt:lpstr>
      <vt:lpstr>Çırağan Palace, The City İstanbul In 1703 was made</vt:lpstr>
      <vt:lpstr>Ortaköy Mosque Was Built By Ottoman Emperor Sultan Abdulmecid In 1853</vt:lpstr>
      <vt:lpstr>Boğaziçi Bridge ,The Only Passage That Connects Europe And Asia</vt:lpstr>
      <vt:lpstr>İstanbul Sea Life Akvaryum, today</vt:lpstr>
      <vt:lpstr>The City Of Ankara Ballet Girls </vt:lpstr>
      <vt:lpstr>Recep Tayyip Erdogan, was Prime Minister For 11 Years</vt:lpstr>
      <vt:lpstr>    Recep Tayyip Erdoğan      Turkey 12* President (Today)</vt:lpstr>
    </vt:vector>
  </TitlesOfParts>
  <Company>Min. da Educação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Min. da Educação</dc:creator>
  <cp:lastModifiedBy>Min. da Educação</cp:lastModifiedBy>
  <cp:revision>1</cp:revision>
  <dcterms:created xsi:type="dcterms:W3CDTF">2016-09-07T15:25:57Z</dcterms:created>
  <dcterms:modified xsi:type="dcterms:W3CDTF">2016-09-07T15:31:22Z</dcterms:modified>
</cp:coreProperties>
</file>