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4" r:id="rId5"/>
    <p:sldId id="258" r:id="rId6"/>
    <p:sldId id="263" r:id="rId7"/>
    <p:sldId id="265" r:id="rId8"/>
    <p:sldId id="260" r:id="rId9"/>
    <p:sldId id="262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221" autoAdjust="0"/>
    <p:restoredTop sz="86447" autoAdjust="0"/>
  </p:normalViewPr>
  <p:slideViewPr>
    <p:cSldViewPr>
      <p:cViewPr varScale="1">
        <p:scale>
          <a:sx n="73" d="100"/>
          <a:sy n="73" d="100"/>
        </p:scale>
        <p:origin x="-15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70875-E729-438F-AD64-DA10B3256A5A}" type="datetimeFigureOut">
              <a:rPr lang="pt-PT" smtClean="0"/>
              <a:pPr/>
              <a:t>10/12/2017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10/12/2017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10/12/2017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10/12/2017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10/12/2017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10/12/2017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10/12/2017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10/12/2017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10/12/2017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10/12/2017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10/12/2017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C270875-E729-438F-AD64-DA10B3256A5A}" type="datetimeFigureOut">
              <a:rPr lang="pt-PT" smtClean="0"/>
              <a:pPr/>
              <a:t>10/12/2017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Bulgária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Países da União Europeia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41168"/>
            <a:ext cx="2328258" cy="139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931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Maior parte da população fala </a:t>
            </a:r>
            <a:r>
              <a:rPr lang="pt-PT" dirty="0" smtClean="0"/>
              <a:t>búlgaro, a </a:t>
            </a:r>
            <a:r>
              <a:rPr lang="pt-PT" dirty="0"/>
              <a:t>língua materna.</a:t>
            </a:r>
          </a:p>
          <a:p>
            <a:r>
              <a:rPr lang="pt-PT" dirty="0" smtClean="0"/>
              <a:t>Alguns habitantes falam turco, italiano (cigano), entre outras línguas.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língua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717031"/>
            <a:ext cx="3960440" cy="24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226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 maioria da população aderiu ao Cristianismo Ortodoxo.</a:t>
            </a:r>
          </a:p>
          <a:p>
            <a:r>
              <a:rPr lang="pt-PT" dirty="0" smtClean="0"/>
              <a:t>Existem ainda diversas religiões presentes nos habitantes búlgaros.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religião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3717032"/>
            <a:ext cx="3562722" cy="267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287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Um pouco sobre...</a:t>
            </a:r>
            <a:endParaRPr lang="pt-PT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Política</a:t>
            </a:r>
            <a:endParaRPr lang="pt-PT"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839" y="3767316"/>
            <a:ext cx="2623914" cy="232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2862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617169" cy="3877815"/>
          </a:xfrm>
        </p:spPr>
        <p:txBody>
          <a:bodyPr/>
          <a:lstStyle/>
          <a:p>
            <a:r>
              <a:rPr lang="pt-PT" dirty="0"/>
              <a:t>Após a </a:t>
            </a:r>
            <a:r>
              <a:rPr lang="pt-PT" dirty="0" smtClean="0"/>
              <a:t>Segunda Guerra Mundial, em 1946, </a:t>
            </a:r>
            <a:r>
              <a:rPr lang="pt-PT" dirty="0"/>
              <a:t>a </a:t>
            </a:r>
            <a:r>
              <a:rPr lang="pt-PT" dirty="0" smtClean="0"/>
              <a:t>Bulgária tornou-se numa</a:t>
            </a:r>
            <a:r>
              <a:rPr lang="pt-PT" dirty="0"/>
              <a:t> </a:t>
            </a:r>
            <a:r>
              <a:rPr lang="pt-PT" dirty="0" smtClean="0"/>
              <a:t>república. </a:t>
            </a:r>
            <a:r>
              <a:rPr lang="pt-PT" dirty="0"/>
              <a:t>O governo </a:t>
            </a:r>
            <a:r>
              <a:rPr lang="pt-PT" dirty="0" smtClean="0"/>
              <a:t>comunista</a:t>
            </a:r>
            <a:r>
              <a:rPr lang="pt-PT" dirty="0"/>
              <a:t> terminou em 1990, quando o país teve eleições com a participação de diversos </a:t>
            </a:r>
            <a:r>
              <a:rPr lang="pt-PT" dirty="0" smtClean="0"/>
              <a:t>partidos políticos.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Sistema político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4371734"/>
            <a:ext cx="2880320" cy="180674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1" y="4371735"/>
            <a:ext cx="2622116" cy="180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421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 moeda búlgara é o lev que corresponde a mais ou menos 50 cêntimos.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moeda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3645024"/>
            <a:ext cx="2481138" cy="24811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645024"/>
            <a:ext cx="2464144" cy="248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75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Na independência, em 1878, a Bulgária adotou as cores da bandeira russa, substituindo apenas o azul pelo verde cor da liberdade. Ficando assim, a bandeira branca, verde e vermelha com riscas horizontais.</a:t>
            </a:r>
          </a:p>
          <a:p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bandeira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4077072"/>
            <a:ext cx="3816424" cy="228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954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Um pouco sobre…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Geografia</a:t>
            </a:r>
            <a:endParaRPr lang="pt-PT"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011" y="3501008"/>
            <a:ext cx="1903859" cy="274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0876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683568" y="2276872"/>
            <a:ext cx="7745505" cy="3877815"/>
          </a:xfrm>
        </p:spPr>
        <p:txBody>
          <a:bodyPr/>
          <a:lstStyle/>
          <a:p>
            <a:r>
              <a:rPr lang="pt-PT" dirty="0"/>
              <a:t>A </a:t>
            </a:r>
            <a:r>
              <a:rPr lang="pt-PT" dirty="0" smtClean="0"/>
              <a:t>Bulgária (</a:t>
            </a:r>
            <a:r>
              <a:rPr lang="pt-PT" dirty="0"/>
              <a:t>em búlgaro: </a:t>
            </a:r>
            <a:r>
              <a:rPr lang="az-Cyrl-AZ" dirty="0" smtClean="0"/>
              <a:t>България</a:t>
            </a:r>
            <a:r>
              <a:rPr lang="pt-PT" dirty="0" smtClean="0"/>
              <a:t>) situa-se na península balcânica, na União Europeia a sudeste da Europa</a:t>
            </a:r>
            <a:r>
              <a:rPr lang="pt-PT" dirty="0"/>
              <a:t> </a:t>
            </a:r>
            <a:r>
              <a:rPr lang="pt-PT" dirty="0" smtClean="0"/>
              <a:t>e tem uma superfície de 110 910 km2.</a:t>
            </a:r>
          </a:p>
          <a:p>
            <a:r>
              <a:rPr lang="pt-PT" dirty="0" smtClean="0"/>
              <a:t>A capital da Bulgária é Sófia.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pt-PT" dirty="0" smtClean="0"/>
              <a:t>Localização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005064"/>
            <a:ext cx="4306261" cy="25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842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Este país é limitado a norte pela Roménia, a leste pelo Mar Negro, a sul pela Turquia e pela Grécia e a oeste pela Macedónia e pela Sérvia.</a:t>
            </a:r>
          </a:p>
          <a:p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Fronteiras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405" y="3645024"/>
            <a:ext cx="3888432" cy="273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876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O </a:t>
            </a:r>
            <a:r>
              <a:rPr lang="pt-PT" dirty="0"/>
              <a:t>sudoeste do país é montanhoso e contém o ponto mais elevado da península Balcânica, o Musala, com 2 925 m</a:t>
            </a:r>
            <a:r>
              <a:rPr lang="pt-PT" dirty="0" smtClean="0"/>
              <a:t>.</a:t>
            </a:r>
          </a:p>
          <a:p>
            <a:r>
              <a:rPr lang="pt-PT" dirty="0" smtClean="0"/>
              <a:t>Há </a:t>
            </a:r>
            <a:r>
              <a:rPr lang="pt-PT" dirty="0"/>
              <a:t>regiões de planície e colinas a sudeste, ao longo da costa do mar Negro e nas margens </a:t>
            </a:r>
            <a:r>
              <a:rPr lang="pt-PT" dirty="0" smtClean="0"/>
              <a:t>do principal rio </a:t>
            </a:r>
            <a:r>
              <a:rPr lang="pt-PT" dirty="0"/>
              <a:t>da </a:t>
            </a:r>
            <a:r>
              <a:rPr lang="pt-PT" dirty="0" smtClean="0"/>
              <a:t>Bulgária.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relevo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4437112"/>
            <a:ext cx="28575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655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 rios que atravessam a Bulgária são: o Struma, o Iskar, o Maritsa, o Nisava, o </a:t>
            </a:r>
            <a:r>
              <a:rPr lang="en-US" dirty="0" err="1" smtClean="0"/>
              <a:t>Timok</a:t>
            </a:r>
            <a:r>
              <a:rPr lang="en-US" dirty="0" smtClean="0"/>
              <a:t> e o </a:t>
            </a:r>
            <a:r>
              <a:rPr lang="en-US" dirty="0" err="1" smtClean="0"/>
              <a:t>Danúbio</a:t>
            </a:r>
            <a:r>
              <a:rPr lang="en-US" dirty="0" smtClean="0"/>
              <a:t>.</a:t>
            </a:r>
          </a:p>
          <a:p>
            <a:r>
              <a:rPr lang="en-US" dirty="0" smtClean="0"/>
              <a:t>O rio </a:t>
            </a:r>
            <a:r>
              <a:rPr lang="en-US" dirty="0" err="1" smtClean="0"/>
              <a:t>Danúbio</a:t>
            </a:r>
            <a:r>
              <a:rPr lang="en-US" dirty="0" smtClean="0"/>
              <a:t> é o </a:t>
            </a:r>
            <a:r>
              <a:rPr lang="en-US" dirty="0" err="1" smtClean="0"/>
              <a:t>maior</a:t>
            </a:r>
            <a:r>
              <a:rPr lang="en-US" dirty="0" smtClean="0"/>
              <a:t> </a:t>
            </a:r>
            <a:r>
              <a:rPr lang="en-US" dirty="0" err="1" smtClean="0"/>
              <a:t>rio</a:t>
            </a:r>
            <a:r>
              <a:rPr lang="en-US" dirty="0"/>
              <a:t> </a:t>
            </a:r>
            <a:r>
              <a:rPr lang="en-US" dirty="0" err="1" smtClean="0"/>
              <a:t>búlgaro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Rios</a:t>
            </a:r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3812963"/>
            <a:ext cx="3433564" cy="22833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290" y="3812963"/>
            <a:ext cx="3273395" cy="231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34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O clima é temperado continental, com invernos rigorosos, nevascas e verões intensos.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clima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4548" y="3180725"/>
            <a:ext cx="3470006" cy="176044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187254"/>
            <a:ext cx="3558500" cy="237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264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Um pouco sobre…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Demografia</a:t>
            </a:r>
            <a:endParaRPr lang="pt-PT"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572" y="3933056"/>
            <a:ext cx="2165226" cy="216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2777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 Bulgária tem cerca de 7 389 000 habitantes.</a:t>
            </a:r>
          </a:p>
          <a:p>
            <a:r>
              <a:rPr lang="pt-PT" dirty="0" smtClean="0"/>
              <a:t>A </a:t>
            </a:r>
            <a:r>
              <a:rPr lang="pt-PT" dirty="0"/>
              <a:t>população da Bulgária </a:t>
            </a:r>
            <a:r>
              <a:rPr lang="pt-PT" dirty="0" smtClean="0"/>
              <a:t>é essencialmente constituída </a:t>
            </a:r>
            <a:r>
              <a:rPr lang="pt-PT" dirty="0"/>
              <a:t>por </a:t>
            </a:r>
            <a:r>
              <a:rPr lang="pt-PT" dirty="0" smtClean="0"/>
              <a:t>búlgaros. </a:t>
            </a:r>
            <a:r>
              <a:rPr lang="pt-PT" dirty="0"/>
              <a:t>E</a:t>
            </a:r>
            <a:r>
              <a:rPr lang="pt-PT" dirty="0" smtClean="0"/>
              <a:t>xistem ainda muitos cidadãos turcos, ciganos, russos, entre outros.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população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4365104"/>
            <a:ext cx="2371527" cy="217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173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">
  <a:themeElements>
    <a:clrScheme name="Cap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352</TotalTime>
  <Words>321</Words>
  <Application>Microsoft Office PowerPoint</Application>
  <PresentationFormat>Apresentação no Ecrã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6" baseType="lpstr">
      <vt:lpstr>Capa</vt:lpstr>
      <vt:lpstr>Bulgária</vt:lpstr>
      <vt:lpstr>Um pouco sobre…</vt:lpstr>
      <vt:lpstr>Localização</vt:lpstr>
      <vt:lpstr>Fronteiras</vt:lpstr>
      <vt:lpstr>O relevo</vt:lpstr>
      <vt:lpstr>Rios</vt:lpstr>
      <vt:lpstr>O clima</vt:lpstr>
      <vt:lpstr>Um pouco sobre…</vt:lpstr>
      <vt:lpstr>A população</vt:lpstr>
      <vt:lpstr>A língua</vt:lpstr>
      <vt:lpstr>A religião</vt:lpstr>
      <vt:lpstr>Um pouco sobre...</vt:lpstr>
      <vt:lpstr>Sistema político</vt:lpstr>
      <vt:lpstr>A moeda</vt:lpstr>
      <vt:lpstr>A bandeira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Bulgária</dc:title>
  <dc:creator>Utilizador</dc:creator>
  <cp:lastModifiedBy>Cristina Gandra</cp:lastModifiedBy>
  <cp:revision>38</cp:revision>
  <dcterms:created xsi:type="dcterms:W3CDTF">2017-05-17T11:02:39Z</dcterms:created>
  <dcterms:modified xsi:type="dcterms:W3CDTF">2017-12-10T21:31:11Z</dcterms:modified>
</cp:coreProperties>
</file>